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1F35-6A73-49DF-AFDC-D1A2D861D30D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34C1-038C-4631-A305-96D66673C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6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34C1-038C-4631-A305-96D66673CD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458D-8ADA-5EE2-A0E7-3873C8667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72216-2547-C82B-3DE5-DFE319823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9D97-7C1A-6DA2-4218-B097BF56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B57E-9933-D343-B6EC-78223C44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FBE1-B810-3D2E-B910-3FE701C8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7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D420-6EE9-E2B9-77A9-46B557F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63D1F-98FE-9806-34CB-0390A458B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C909-E2DF-E159-7F3D-16BD8AE7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63C2-C9B6-5D2F-42A3-3174747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92DC-CD49-D888-43CC-A24A7A7A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0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AE9DD-CAF5-0473-D67F-1F15615A4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F592-63E3-45D0-2123-60A03A680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4476-1B69-7244-C664-5562F1F9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4897-F002-EFE5-7A8B-CA8FD8D8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F992B-B225-4063-94F4-1504F9A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5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E6CE-9537-838E-3FB8-691B49C5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E022-487E-4812-9A3E-CBDAD2D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843A-69E8-04F4-9143-F2BB8740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2BD1-620C-E458-CDA6-8BED5674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1E7E-5B6A-7CC2-C4E7-DE1D05D9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8A22-6259-E517-E8AF-09789FFE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6E87-F226-F63E-0CE8-1AE8A0C26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17C4-DD97-F4BB-459C-9D3D701E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A837-1FF9-3D56-B6A8-CBB7F900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FDD3B-1ED5-E241-3AC0-B4837522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6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42BD-8B86-B93D-ECCF-0EC8D24A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83F9-2D79-267A-A2E1-9B56A3064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81A5F-FCC9-0EE5-DFE7-2D578C30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5DB73-D88E-5697-C9C7-3ACD6A9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BDA9E-0430-B62F-3903-C47B34E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8583F-7500-87D7-0AE6-E9564FC5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33C1-2012-E454-0207-8E671B02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05B5D-6412-ADD1-CE0A-D76C1143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D1EDF-34D7-0852-32D5-00822D18A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7B240-D284-3ECB-D9B8-B3E34E90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05CE8-AA28-12DB-0677-03B86BB4B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EB1F1-F07A-5DA8-5D40-10284027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9445-3E29-0B70-7955-FAFCF0BE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9C0E4-327F-3A31-070B-860F04E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7540-9323-ADCE-81E7-96813AA8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B0594-67CE-E010-9310-255FE568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8510-4622-FB02-3967-CF61C070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33211-BB60-416E-2B62-5D3AF965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C8B75-2FCF-337C-291F-4C63F97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3B0DE-F1F3-C36F-7F61-C35E0CDB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565D-6CC8-E4E8-FDEC-17D6501C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80C6-9741-4074-B47E-4BC0C41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634D-8B7E-FD44-4293-FC4C3D97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A0345-9704-A027-9C9D-6AD37016E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324F4-B3AF-FE8F-6854-937ADCEE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F969D-49FD-A09C-2526-98F5502F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3992D-9C03-A12E-2514-F043765D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B62F-3633-7076-7FF3-43AACB59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C768B-4634-4D86-AC62-CCF6E12A6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46B7A-DF23-8B0F-F7A1-FE344C77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183D2-C934-9C17-86B1-50BFE418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F3FF9-5E82-6375-8D63-B56D9381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C8A3B-F9CF-1E15-4CDE-A083739A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0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057A8-D3A1-B527-AB3C-8D886F1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2B626-89FE-27BD-5147-CE0343E66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E22B-35F5-9B48-0AE4-6174A9FD5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9837-378F-4D9B-8B01-9153BDF3674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9E78-C210-5319-F932-30845D32F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8730-82FA-EB3B-15B0-E94B67F1A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5474-2A55-4169-8AC0-92A099CC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0FFC-39BD-4FC0-F6CD-37356180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6492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432F8-6DFC-5209-7038-B992BF671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A73B8-F050-C806-B3F2-CF3274D69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28"/>
            <a:ext cx="12228534" cy="7728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CED7C-8D76-FD64-5822-46DC72BA2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983803"/>
            <a:ext cx="3647948" cy="524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B8A5C2-527F-DF71-B61F-4DE024E0E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658" y="983803"/>
            <a:ext cx="3537855" cy="5167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9A8FEB-A528-218A-916B-9D2CBB607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940" y="6234718"/>
            <a:ext cx="1785289" cy="585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48A7C9-E02E-77DA-1024-08258451FC73}"/>
              </a:ext>
            </a:extLst>
          </p:cNvPr>
          <p:cNvSpPr txBox="1"/>
          <p:nvPr/>
        </p:nvSpPr>
        <p:spPr>
          <a:xfrm>
            <a:off x="3636933" y="6352130"/>
            <a:ext cx="48544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 realizat în cadrul subprogramului de evaluare şi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promovare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sănătăţii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educaţie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sănătate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Ministerului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Sănătății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1100" spc="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distribuție gratuită</a:t>
            </a:r>
            <a:endParaRPr lang="en-GB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853C-2BFD-FC83-FFCE-F3FE8880A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856" y="985462"/>
            <a:ext cx="4028822" cy="381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41EC0-8B6F-03CC-CC1F-BA983B996E82}"/>
              </a:ext>
            </a:extLst>
          </p:cNvPr>
          <p:cNvSpPr txBox="1"/>
          <p:nvPr/>
        </p:nvSpPr>
        <p:spPr>
          <a:xfrm>
            <a:off x="3823716" y="5013189"/>
            <a:ext cx="46360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rgbClr val="C00000"/>
                </a:solidFill>
              </a:rPr>
              <a:t>Dacă aveţi între </a:t>
            </a:r>
            <a:r>
              <a:rPr lang="en-GB" b="1">
                <a:solidFill>
                  <a:srgbClr val="C00000"/>
                </a:solidFill>
              </a:rPr>
              <a:t>50 şi 69 de ani</a:t>
            </a:r>
            <a:r>
              <a:rPr lang="en-GB" sz="1600" b="1">
                <a:solidFill>
                  <a:srgbClr val="C00000"/>
                </a:solidFill>
              </a:rPr>
              <a:t>, v</a:t>
            </a:r>
            <a:r>
              <a:rPr lang="ro-RO" sz="1600" b="1">
                <a:solidFill>
                  <a:srgbClr val="C00000"/>
                </a:solidFill>
              </a:rPr>
              <a:t>ă puteți </a:t>
            </a:r>
            <a:r>
              <a:rPr lang="en-GB" sz="1600" b="1">
                <a:solidFill>
                  <a:srgbClr val="C00000"/>
                </a:solidFill>
              </a:rPr>
              <a:t>adresa medicului de familie pentru </a:t>
            </a:r>
            <a:r>
              <a:rPr lang="ro-RO" sz="1600" b="1">
                <a:solidFill>
                  <a:srgbClr val="C00000"/>
                </a:solidFill>
              </a:rPr>
              <a:t>consultația preventivă privind </a:t>
            </a:r>
            <a:r>
              <a:rPr lang="en-GB" sz="1600" b="1">
                <a:solidFill>
                  <a:srgbClr val="C00000"/>
                </a:solidFill>
              </a:rPr>
              <a:t>cancerul de sân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EC4B1-F6A2-6BBE-2536-2079DCD8AB2F}"/>
              </a:ext>
            </a:extLst>
          </p:cNvPr>
          <p:cNvSpPr txBox="1"/>
          <p:nvPr/>
        </p:nvSpPr>
        <p:spPr>
          <a:xfrm>
            <a:off x="3417258" y="6090407"/>
            <a:ext cx="4854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DESTINAT FEMEILOR 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599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IAIA</dc:creator>
  <cp:lastModifiedBy>IAIA</cp:lastModifiedBy>
  <cp:revision>4</cp:revision>
  <dcterms:created xsi:type="dcterms:W3CDTF">2024-09-02T04:22:25Z</dcterms:created>
  <dcterms:modified xsi:type="dcterms:W3CDTF">2024-09-16T06:49:48Z</dcterms:modified>
</cp:coreProperties>
</file>