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2" r:id="rId2"/>
    <p:sldId id="347" r:id="rId3"/>
    <p:sldId id="351" r:id="rId4"/>
    <p:sldId id="352" r:id="rId5"/>
    <p:sldId id="353" r:id="rId6"/>
    <p:sldId id="350" r:id="rId7"/>
    <p:sldId id="275" r:id="rId8"/>
    <p:sldId id="349" r:id="rId9"/>
    <p:sldId id="354" r:id="rId10"/>
    <p:sldId id="260" r:id="rId11"/>
    <p:sldId id="338" r:id="rId12"/>
    <p:sldId id="258" r:id="rId13"/>
    <p:sldId id="355" r:id="rId14"/>
    <p:sldId id="272" r:id="rId15"/>
    <p:sldId id="274" r:id="rId16"/>
    <p:sldId id="344" r:id="rId17"/>
    <p:sldId id="346" r:id="rId18"/>
    <p:sldId id="268" r:id="rId19"/>
  </p:sldIdLst>
  <p:sldSz cx="24384000" cy="1373346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325">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69B"/>
    <a:srgbClr val="262262"/>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50" autoAdjust="0"/>
    <p:restoredTop sz="82946" autoAdjust="0"/>
  </p:normalViewPr>
  <p:slideViewPr>
    <p:cSldViewPr snapToGrid="0">
      <p:cViewPr>
        <p:scale>
          <a:sx n="24" d="100"/>
          <a:sy n="24" d="100"/>
        </p:scale>
        <p:origin x="546" y="570"/>
      </p:cViewPr>
      <p:guideLst>
        <p:guide orient="horz" pos="4325"/>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499411-A87B-F2EF-F5D7-4B91D8224CEB}"/>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ro-RO"/>
          </a:p>
        </p:txBody>
      </p:sp>
      <p:sp>
        <p:nvSpPr>
          <p:cNvPr id="3" name="Date Placeholder 2">
            <a:extLst>
              <a:ext uri="{FF2B5EF4-FFF2-40B4-BE49-F238E27FC236}">
                <a16:creationId xmlns:a16="http://schemas.microsoft.com/office/drawing/2014/main" id="{F7A2A7DF-93F4-0F32-965E-29A98477A622}"/>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0114D78-1839-4C98-82E5-3874FD66372B}" type="datetimeFigureOut">
              <a:rPr lang="ro-RO"/>
              <a:pPr>
                <a:defRPr/>
              </a:pPr>
              <a:t>17.04.2024</a:t>
            </a:fld>
            <a:endParaRPr lang="ro-RO"/>
          </a:p>
        </p:txBody>
      </p:sp>
      <p:sp>
        <p:nvSpPr>
          <p:cNvPr id="4" name="Slide Image Placeholder 3">
            <a:extLst>
              <a:ext uri="{FF2B5EF4-FFF2-40B4-BE49-F238E27FC236}">
                <a16:creationId xmlns:a16="http://schemas.microsoft.com/office/drawing/2014/main" id="{CDCB4108-9E1C-1ECF-020B-6AB54F365AF2}"/>
              </a:ext>
            </a:extLst>
          </p:cNvPr>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pPr lvl="0"/>
            <a:endParaRPr lang="ro-RO" noProof="0"/>
          </a:p>
        </p:txBody>
      </p:sp>
      <p:sp>
        <p:nvSpPr>
          <p:cNvPr id="5" name="Notes Placeholder 4">
            <a:extLst>
              <a:ext uri="{FF2B5EF4-FFF2-40B4-BE49-F238E27FC236}">
                <a16:creationId xmlns:a16="http://schemas.microsoft.com/office/drawing/2014/main" id="{53E312CB-CF77-61C5-0DFE-651EB3C34A9E}"/>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o-RO" noProof="0"/>
          </a:p>
        </p:txBody>
      </p:sp>
      <p:sp>
        <p:nvSpPr>
          <p:cNvPr id="6" name="Footer Placeholder 5">
            <a:extLst>
              <a:ext uri="{FF2B5EF4-FFF2-40B4-BE49-F238E27FC236}">
                <a16:creationId xmlns:a16="http://schemas.microsoft.com/office/drawing/2014/main" id="{6CC99CFE-D9B5-D6C2-F191-7F278135D503}"/>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ro-RO"/>
          </a:p>
        </p:txBody>
      </p:sp>
      <p:sp>
        <p:nvSpPr>
          <p:cNvPr id="7" name="Slide Number Placeholder 6">
            <a:extLst>
              <a:ext uri="{FF2B5EF4-FFF2-40B4-BE49-F238E27FC236}">
                <a16:creationId xmlns:a16="http://schemas.microsoft.com/office/drawing/2014/main" id="{BF9386D1-2EEC-524C-988F-3CE624B8436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052AE2C-1AF1-4A67-B9CF-08F22421F00F}" type="slidenum">
              <a:rPr lang="ro-RO" altLang="en-US"/>
              <a:pPr/>
              <a:t>‹#›</a:t>
            </a:fld>
            <a:endParaRPr lang="ro-RO" altLang="en-US"/>
          </a:p>
        </p:txBody>
      </p:sp>
    </p:spTree>
    <p:extLst>
      <p:ext uri="{BB962C8B-B14F-4D97-AF65-F5344CB8AC3E}">
        <p14:creationId xmlns:p14="http://schemas.microsoft.com/office/powerpoint/2010/main" val="3298532940"/>
      </p:ext>
    </p:extLst>
  </p:cSld>
  <p:clrMap bg1="lt1" tx1="dk1" bg2="lt2" tx2="dk2" accent1="accent1" accent2="accent2" accent3="accent3" accent4="accent4" accent5="accent5" accent6="accent6" hlink="hlink" folHlink="folHlink"/>
  <p:notesStyle>
    <a:lvl1pPr algn="l" defTabSz="1828800" rtl="0" eaLnBrk="0" fontAlgn="base" hangingPunct="0">
      <a:spcBef>
        <a:spcPct val="30000"/>
      </a:spcBef>
      <a:spcAft>
        <a:spcPct val="0"/>
      </a:spcAft>
      <a:defRPr sz="2400" kern="1200">
        <a:solidFill>
          <a:schemeClr val="tx1"/>
        </a:solidFill>
        <a:latin typeface="+mn-lt"/>
        <a:ea typeface="+mn-ea"/>
        <a:cs typeface="+mn-cs"/>
      </a:defRPr>
    </a:lvl1pPr>
    <a:lvl2pPr marL="914400" algn="l" defTabSz="1828800" rtl="0" eaLnBrk="0" fontAlgn="base" hangingPunct="0">
      <a:spcBef>
        <a:spcPct val="30000"/>
      </a:spcBef>
      <a:spcAft>
        <a:spcPct val="0"/>
      </a:spcAft>
      <a:defRPr sz="2400" kern="1200">
        <a:solidFill>
          <a:schemeClr val="tx1"/>
        </a:solidFill>
        <a:latin typeface="+mn-lt"/>
        <a:ea typeface="+mn-ea"/>
        <a:cs typeface="+mn-cs"/>
      </a:defRPr>
    </a:lvl2pPr>
    <a:lvl3pPr marL="1828800" algn="l" defTabSz="1828800" rtl="0" eaLnBrk="0" fontAlgn="base" hangingPunct="0">
      <a:spcBef>
        <a:spcPct val="30000"/>
      </a:spcBef>
      <a:spcAft>
        <a:spcPct val="0"/>
      </a:spcAft>
      <a:defRPr sz="2400" kern="1200">
        <a:solidFill>
          <a:schemeClr val="tx1"/>
        </a:solidFill>
        <a:latin typeface="+mn-lt"/>
        <a:ea typeface="+mn-ea"/>
        <a:cs typeface="+mn-cs"/>
      </a:defRPr>
    </a:lvl3pPr>
    <a:lvl4pPr marL="2743200" algn="l" defTabSz="1828800" rtl="0" eaLnBrk="0" fontAlgn="base" hangingPunct="0">
      <a:spcBef>
        <a:spcPct val="30000"/>
      </a:spcBef>
      <a:spcAft>
        <a:spcPct val="0"/>
      </a:spcAft>
      <a:defRPr sz="2400" kern="1200">
        <a:solidFill>
          <a:schemeClr val="tx1"/>
        </a:solidFill>
        <a:latin typeface="+mn-lt"/>
        <a:ea typeface="+mn-ea"/>
        <a:cs typeface="+mn-cs"/>
      </a:defRPr>
    </a:lvl4pPr>
    <a:lvl5pPr marL="3659188" algn="l" defTabSz="1828800" rtl="0" eaLnBrk="0" fontAlgn="base" hangingPunct="0">
      <a:spcBef>
        <a:spcPct val="30000"/>
      </a:spcBef>
      <a:spcAft>
        <a:spcPct val="0"/>
      </a:spcAft>
      <a:defRPr sz="2400" kern="1200">
        <a:solidFill>
          <a:schemeClr val="tx1"/>
        </a:solidFill>
        <a:latin typeface="+mn-lt"/>
        <a:ea typeface="+mn-ea"/>
        <a:cs typeface="+mn-cs"/>
      </a:defRPr>
    </a:lvl5pPr>
    <a:lvl6pPr marL="4574057" algn="l" defTabSz="1829623" rtl="0" eaLnBrk="1" latinLnBrk="0" hangingPunct="1">
      <a:defRPr sz="2401" kern="1200">
        <a:solidFill>
          <a:schemeClr val="tx1"/>
        </a:solidFill>
        <a:latin typeface="+mn-lt"/>
        <a:ea typeface="+mn-ea"/>
        <a:cs typeface="+mn-cs"/>
      </a:defRPr>
    </a:lvl6pPr>
    <a:lvl7pPr marL="5488869" algn="l" defTabSz="1829623" rtl="0" eaLnBrk="1" latinLnBrk="0" hangingPunct="1">
      <a:defRPr sz="2401" kern="1200">
        <a:solidFill>
          <a:schemeClr val="tx1"/>
        </a:solidFill>
        <a:latin typeface="+mn-lt"/>
        <a:ea typeface="+mn-ea"/>
        <a:cs typeface="+mn-cs"/>
      </a:defRPr>
    </a:lvl7pPr>
    <a:lvl8pPr marL="6403680" algn="l" defTabSz="1829623" rtl="0" eaLnBrk="1" latinLnBrk="0" hangingPunct="1">
      <a:defRPr sz="2401" kern="1200">
        <a:solidFill>
          <a:schemeClr val="tx1"/>
        </a:solidFill>
        <a:latin typeface="+mn-lt"/>
        <a:ea typeface="+mn-ea"/>
        <a:cs typeface="+mn-cs"/>
      </a:defRPr>
    </a:lvl8pPr>
    <a:lvl9pPr marL="7318492" algn="l" defTabSz="1829623" rtl="0" eaLnBrk="1" latinLnBrk="0" hangingPunct="1">
      <a:defRPr sz="2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mc/articles/PMC962327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2AE2C-1AF1-4A67-B9CF-08F22421F00F}" type="slidenum">
              <a:rPr lang="ro-RO" altLang="en-US" smtClean="0"/>
              <a:pPr/>
              <a:t>1</a:t>
            </a:fld>
            <a:endParaRPr lang="ro-RO" altLang="en-US"/>
          </a:p>
        </p:txBody>
      </p:sp>
    </p:spTree>
    <p:extLst>
      <p:ext uri="{BB962C8B-B14F-4D97-AF65-F5344CB8AC3E}">
        <p14:creationId xmlns:p14="http://schemas.microsoft.com/office/powerpoint/2010/main" val="2783002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err="1">
                <a:solidFill>
                  <a:schemeClr val="tx1"/>
                </a:solidFill>
                <a:effectLst/>
                <a:latin typeface="+mn-lt"/>
                <a:ea typeface="+mn-ea"/>
                <a:cs typeface="+mn-cs"/>
              </a:rPr>
              <a:t>Recomand</a:t>
            </a:r>
            <a:r>
              <a:rPr lang="ro-RO" sz="1200" b="1" kern="1200" dirty="0">
                <a:solidFill>
                  <a:schemeClr val="tx1"/>
                </a:solidFill>
                <a:effectLst/>
                <a:latin typeface="+mn-lt"/>
                <a:ea typeface="+mn-ea"/>
                <a:cs typeface="+mn-cs"/>
              </a:rPr>
              <a:t>ări OMS </a:t>
            </a:r>
            <a:r>
              <a:rPr lang="ro-RO" sz="1200" b="1" i="1" kern="1200" dirty="0">
                <a:solidFill>
                  <a:schemeClr val="tx1"/>
                </a:solidFill>
                <a:effectLst/>
                <a:latin typeface="+mn-lt"/>
                <a:ea typeface="+mn-ea"/>
                <a:cs typeface="+mn-cs"/>
              </a:rPr>
              <a:t>activitate fizică copii și adolescenți</a:t>
            </a:r>
            <a:endParaRPr lang="en-US" sz="1200" kern="1200" dirty="0">
              <a:solidFill>
                <a:schemeClr val="tx1"/>
              </a:solidFill>
              <a:effectLst/>
              <a:latin typeface="+mn-lt"/>
              <a:ea typeface="+mn-ea"/>
              <a:cs typeface="+mn-cs"/>
            </a:endParaRPr>
          </a:p>
          <a:p>
            <a:r>
              <a:rPr lang="en-GB" sz="1200" b="1" i="1" kern="1200" dirty="0" err="1">
                <a:solidFill>
                  <a:schemeClr val="tx1"/>
                </a:solidFill>
                <a:effectLst/>
                <a:latin typeface="+mn-lt"/>
                <a:ea typeface="+mn-ea"/>
                <a:cs typeface="+mn-cs"/>
              </a:rPr>
              <a:t>Recomand</a:t>
            </a:r>
            <a:r>
              <a:rPr lang="ro-RO" sz="1200" b="1" i="1" kern="1200" dirty="0">
                <a:solidFill>
                  <a:schemeClr val="tx1"/>
                </a:solidFill>
                <a:effectLst/>
                <a:latin typeface="+mn-lt"/>
                <a:ea typeface="+mn-ea"/>
                <a:cs typeface="+mn-cs"/>
              </a:rPr>
              <a:t>ări</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Pentru copii și adolescenți, activitatea fizică poate fi întreprinsă ca parte a recreerii și a petrecerii timpului liber (joc, jocuri, sport sau exerciții fizice planificate), educație fizică, transport activ (mers pe jos și cu bicicleta) sau treburi casnice, la școală, acasă și în comunitate.</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Copiii și adolescenții ar trebui să facă în medie cel puțin </a:t>
            </a:r>
            <a:r>
              <a:rPr lang="ro-RO" sz="1200" b="1" kern="1200" dirty="0">
                <a:solidFill>
                  <a:schemeClr val="tx1"/>
                </a:solidFill>
                <a:effectLst/>
                <a:latin typeface="+mn-lt"/>
                <a:ea typeface="+mn-ea"/>
                <a:cs typeface="+mn-cs"/>
              </a:rPr>
              <a:t>60 de minute pe zi</a:t>
            </a:r>
            <a:r>
              <a:rPr lang="ro-RO" sz="1200" kern="1200" dirty="0">
                <a:solidFill>
                  <a:schemeClr val="tx1"/>
                </a:solidFill>
                <a:effectLst/>
                <a:latin typeface="+mn-lt"/>
                <a:ea typeface="+mn-ea"/>
                <a:cs typeface="+mn-cs"/>
              </a:rPr>
              <a:t> </a:t>
            </a:r>
            <a:r>
              <a:rPr lang="ro-RO" sz="1200" b="1" kern="1200" dirty="0">
                <a:solidFill>
                  <a:schemeClr val="tx1"/>
                </a:solidFill>
                <a:effectLst/>
                <a:latin typeface="+mn-lt"/>
                <a:ea typeface="+mn-ea"/>
                <a:cs typeface="+mn-cs"/>
              </a:rPr>
              <a:t>activitate fizică d</a:t>
            </a:r>
            <a:r>
              <a:rPr lang="ro-RO" sz="1200" kern="1200" dirty="0">
                <a:solidFill>
                  <a:schemeClr val="tx1"/>
                </a:solidFill>
                <a:effectLst/>
                <a:latin typeface="+mn-lt"/>
                <a:ea typeface="+mn-ea"/>
                <a:cs typeface="+mn-cs"/>
              </a:rPr>
              <a:t>e </a:t>
            </a:r>
            <a:r>
              <a:rPr lang="ro-RO" sz="1200" b="1" kern="1200" dirty="0">
                <a:solidFill>
                  <a:schemeClr val="tx1"/>
                </a:solidFill>
                <a:effectLst/>
                <a:latin typeface="+mn-lt"/>
                <a:ea typeface="+mn-ea"/>
                <a:cs typeface="+mn-cs"/>
              </a:rPr>
              <a:t>intensitate moderată până la viguroasă</a:t>
            </a:r>
            <a:r>
              <a:rPr lang="ro-RO" sz="1200" kern="1200" dirty="0">
                <a:solidFill>
                  <a:schemeClr val="tx1"/>
                </a:solidFill>
                <a:effectLst/>
                <a:latin typeface="+mn-lt"/>
                <a:ea typeface="+mn-ea"/>
                <a:cs typeface="+mn-cs"/>
              </a:rPr>
              <a:t>, mai ales aerobă, pe parcursul săptămânii.</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Activitățile fizice aerobe de </a:t>
            </a:r>
            <a:r>
              <a:rPr lang="ro-RO" sz="1200" b="1" kern="1200" dirty="0">
                <a:solidFill>
                  <a:schemeClr val="tx1"/>
                </a:solidFill>
                <a:effectLst/>
                <a:latin typeface="+mn-lt"/>
                <a:ea typeface="+mn-ea"/>
                <a:cs typeface="+mn-cs"/>
              </a:rPr>
              <a:t>intensitate viguroasă</a:t>
            </a:r>
            <a:r>
              <a:rPr lang="ro-RO" sz="1200" kern="1200" dirty="0">
                <a:solidFill>
                  <a:schemeClr val="tx1"/>
                </a:solidFill>
                <a:effectLst/>
                <a:latin typeface="+mn-lt"/>
                <a:ea typeface="+mn-ea"/>
                <a:cs typeface="+mn-cs"/>
              </a:rPr>
              <a:t>, precum și cele care întăresc mușchii și oasele, trebuie încorporate cel puțin </a:t>
            </a:r>
            <a:r>
              <a:rPr lang="ro-RO" sz="1200" b="1" kern="1200" dirty="0">
                <a:solidFill>
                  <a:schemeClr val="tx1"/>
                </a:solidFill>
                <a:effectLst/>
                <a:latin typeface="+mn-lt"/>
                <a:ea typeface="+mn-ea"/>
                <a:cs typeface="+mn-cs"/>
              </a:rPr>
              <a:t>3 zile pe săptămână</a:t>
            </a:r>
            <a:r>
              <a:rPr lang="ro-RO"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ro-RO" sz="1200" b="1" i="1" kern="1200" dirty="0">
                <a:solidFill>
                  <a:schemeClr val="tx1"/>
                </a:solidFill>
                <a:effectLst/>
                <a:latin typeface="+mn-lt"/>
                <a:ea typeface="+mn-ea"/>
                <a:cs typeface="+mn-cs"/>
              </a:rPr>
              <a:t>Beneficii pentru sănătate</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La copii și adolescenți, activitatea fizică conferă următoarele beneficii asupra sănătății: </a:t>
            </a:r>
            <a:r>
              <a:rPr lang="ro-RO" sz="1200" b="1" kern="1200" dirty="0">
                <a:solidFill>
                  <a:schemeClr val="tx1"/>
                </a:solidFill>
                <a:effectLst/>
                <a:latin typeface="+mn-lt"/>
                <a:ea typeface="+mn-ea"/>
                <a:cs typeface="+mn-cs"/>
              </a:rPr>
              <a:t>îmbunătățirea aptitudinii fizice </a:t>
            </a:r>
            <a:r>
              <a:rPr lang="ro-RO" sz="1200" kern="1200" dirty="0">
                <a:solidFill>
                  <a:schemeClr val="tx1"/>
                </a:solidFill>
                <a:effectLst/>
                <a:latin typeface="+mn-lt"/>
                <a:ea typeface="+mn-ea"/>
                <a:cs typeface="+mn-cs"/>
              </a:rPr>
              <a:t>(aptitudine cardiorespiratorie și musculară), a </a:t>
            </a:r>
            <a:r>
              <a:rPr lang="ro-RO" sz="1200" b="1" kern="1200" dirty="0">
                <a:solidFill>
                  <a:schemeClr val="tx1"/>
                </a:solidFill>
                <a:effectLst/>
                <a:latin typeface="+mn-lt"/>
                <a:ea typeface="+mn-ea"/>
                <a:cs typeface="+mn-cs"/>
              </a:rPr>
              <a:t>sănătății cardiometabolice</a:t>
            </a:r>
            <a:r>
              <a:rPr lang="ro-RO" sz="1200" kern="1200" dirty="0">
                <a:solidFill>
                  <a:schemeClr val="tx1"/>
                </a:solidFill>
                <a:effectLst/>
                <a:latin typeface="+mn-lt"/>
                <a:ea typeface="+mn-ea"/>
                <a:cs typeface="+mn-cs"/>
              </a:rPr>
              <a:t> (tensiune arterială, dislipidemie, glucoză și rezistență la insulină), </a:t>
            </a:r>
            <a:r>
              <a:rPr lang="ro-RO" sz="1200" b="1" kern="1200" dirty="0">
                <a:solidFill>
                  <a:schemeClr val="tx1"/>
                </a:solidFill>
                <a:effectLst/>
                <a:latin typeface="+mn-lt"/>
                <a:ea typeface="+mn-ea"/>
                <a:cs typeface="+mn-cs"/>
              </a:rPr>
              <a:t>sănătății</a:t>
            </a:r>
            <a:r>
              <a:rPr lang="ro-RO" sz="1200" kern="1200" dirty="0">
                <a:solidFill>
                  <a:schemeClr val="tx1"/>
                </a:solidFill>
                <a:effectLst/>
                <a:latin typeface="+mn-lt"/>
                <a:ea typeface="+mn-ea"/>
                <a:cs typeface="+mn-cs"/>
              </a:rPr>
              <a:t> </a:t>
            </a:r>
            <a:r>
              <a:rPr lang="ro-RO" sz="1200" b="1" kern="1200" dirty="0">
                <a:solidFill>
                  <a:schemeClr val="tx1"/>
                </a:solidFill>
                <a:effectLst/>
                <a:latin typeface="+mn-lt"/>
                <a:ea typeface="+mn-ea"/>
                <a:cs typeface="+mn-cs"/>
              </a:rPr>
              <a:t>oaselor</a:t>
            </a:r>
            <a:r>
              <a:rPr lang="ro-RO" sz="1200" kern="1200" dirty="0">
                <a:solidFill>
                  <a:schemeClr val="tx1"/>
                </a:solidFill>
                <a:effectLst/>
                <a:latin typeface="+mn-lt"/>
                <a:ea typeface="+mn-ea"/>
                <a:cs typeface="+mn-cs"/>
              </a:rPr>
              <a:t>, a </a:t>
            </a:r>
            <a:r>
              <a:rPr lang="ro-RO" sz="1200" b="1" kern="1200" dirty="0">
                <a:solidFill>
                  <a:schemeClr val="tx1"/>
                </a:solidFill>
                <a:effectLst/>
                <a:latin typeface="+mn-lt"/>
                <a:ea typeface="+mn-ea"/>
                <a:cs typeface="+mn-cs"/>
              </a:rPr>
              <a:t>rezultatelor cognitive</a:t>
            </a:r>
            <a:r>
              <a:rPr lang="ro-RO" sz="1200" kern="1200" dirty="0">
                <a:solidFill>
                  <a:schemeClr val="tx1"/>
                </a:solidFill>
                <a:effectLst/>
                <a:latin typeface="+mn-lt"/>
                <a:ea typeface="+mn-ea"/>
                <a:cs typeface="+mn-cs"/>
              </a:rPr>
              <a:t> (performanță academică, funcție executivă), </a:t>
            </a:r>
            <a:r>
              <a:rPr lang="ro-RO" sz="1200" b="1" kern="1200" dirty="0">
                <a:solidFill>
                  <a:schemeClr val="tx1"/>
                </a:solidFill>
                <a:effectLst/>
                <a:latin typeface="+mn-lt"/>
                <a:ea typeface="+mn-ea"/>
                <a:cs typeface="+mn-cs"/>
              </a:rPr>
              <a:t>sănătății mentale</a:t>
            </a:r>
            <a:r>
              <a:rPr lang="ro-RO" sz="1200" kern="1200" dirty="0">
                <a:solidFill>
                  <a:schemeClr val="tx1"/>
                </a:solidFill>
                <a:effectLst/>
                <a:latin typeface="+mn-lt"/>
                <a:ea typeface="+mn-ea"/>
                <a:cs typeface="+mn-cs"/>
              </a:rPr>
              <a:t> (simptome reduse de depresie) și </a:t>
            </a:r>
            <a:r>
              <a:rPr lang="ro-RO" sz="1200" b="1" kern="1200" dirty="0">
                <a:solidFill>
                  <a:schemeClr val="tx1"/>
                </a:solidFill>
                <a:effectLst/>
                <a:latin typeface="+mn-lt"/>
                <a:ea typeface="+mn-ea"/>
                <a:cs typeface="+mn-cs"/>
              </a:rPr>
              <a:t>adipozitate redusă</a:t>
            </a:r>
            <a:r>
              <a:rPr lang="ro-RO"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ro-RO" sz="1200" b="1" kern="1200" dirty="0">
                <a:solidFill>
                  <a:schemeClr val="tx1"/>
                </a:solidFill>
                <a:effectLst/>
                <a:latin typeface="+mn-lt"/>
                <a:ea typeface="+mn-ea"/>
                <a:cs typeface="+mn-cs"/>
              </a:rPr>
              <a:t>Mesaje de bune practici privind activitatea fizică</a:t>
            </a:r>
            <a:endParaRPr lang="en-US" sz="1200" kern="1200" dirty="0">
              <a:solidFill>
                <a:schemeClr val="tx1"/>
              </a:solidFill>
              <a:effectLst/>
              <a:latin typeface="+mn-lt"/>
              <a:ea typeface="+mn-ea"/>
              <a:cs typeface="+mn-cs"/>
            </a:endParaRPr>
          </a:p>
          <a:p>
            <a:pPr lvl="0"/>
            <a:r>
              <a:rPr lang="ro-RO" sz="1200" kern="1200" dirty="0">
                <a:solidFill>
                  <a:schemeClr val="tx1"/>
                </a:solidFill>
                <a:effectLst/>
                <a:latin typeface="+mn-lt"/>
                <a:ea typeface="+mn-ea"/>
                <a:cs typeface="+mn-cs"/>
              </a:rPr>
              <a:t>Este mai bine să faci o activitate fizică decât să nu faci niciuna.</a:t>
            </a:r>
            <a:endParaRPr lang="en-US" sz="1200" kern="1200" dirty="0">
              <a:solidFill>
                <a:schemeClr val="tx1"/>
              </a:solidFill>
              <a:effectLst/>
              <a:latin typeface="+mn-lt"/>
              <a:ea typeface="+mn-ea"/>
              <a:cs typeface="+mn-cs"/>
            </a:endParaRPr>
          </a:p>
          <a:p>
            <a:pPr lvl="0"/>
            <a:r>
              <a:rPr lang="ro-RO" sz="1200" kern="1200" dirty="0">
                <a:solidFill>
                  <a:schemeClr val="tx1"/>
                </a:solidFill>
                <a:effectLst/>
                <a:latin typeface="+mn-lt"/>
                <a:ea typeface="+mn-ea"/>
                <a:cs typeface="+mn-cs"/>
              </a:rPr>
              <a:t> Dacă copiii și adolescenții nu îndeplinesc recomandările, efectuarea unor activități fizice le vor aduce beneficii sănătății.</a:t>
            </a:r>
            <a:endParaRPr lang="en-US" sz="1200" kern="1200" dirty="0">
              <a:solidFill>
                <a:schemeClr val="tx1"/>
              </a:solidFill>
              <a:effectLst/>
              <a:latin typeface="+mn-lt"/>
              <a:ea typeface="+mn-ea"/>
              <a:cs typeface="+mn-cs"/>
            </a:endParaRPr>
          </a:p>
          <a:p>
            <a:pPr lvl="0"/>
            <a:r>
              <a:rPr lang="ro-RO" sz="1200" kern="1200" dirty="0">
                <a:solidFill>
                  <a:schemeClr val="tx1"/>
                </a:solidFill>
                <a:effectLst/>
                <a:latin typeface="+mn-lt"/>
                <a:ea typeface="+mn-ea"/>
                <a:cs typeface="+mn-cs"/>
              </a:rPr>
              <a:t>Copiii și adolescenții ar trebui să înceapă prin a face activitate fizică în doze mici și să crească treptat frecvența, intensitatea și durata în timp.</a:t>
            </a:r>
            <a:endParaRPr lang="en-US" sz="1200" kern="1200" dirty="0">
              <a:solidFill>
                <a:schemeClr val="tx1"/>
              </a:solidFill>
              <a:effectLst/>
              <a:latin typeface="+mn-lt"/>
              <a:ea typeface="+mn-ea"/>
              <a:cs typeface="+mn-cs"/>
            </a:endParaRPr>
          </a:p>
          <a:p>
            <a:pPr lvl="0"/>
            <a:r>
              <a:rPr lang="ro-RO" sz="1200" kern="1200" dirty="0">
                <a:solidFill>
                  <a:schemeClr val="tx1"/>
                </a:solidFill>
                <a:effectLst/>
                <a:latin typeface="+mn-lt"/>
                <a:ea typeface="+mn-ea"/>
                <a:cs typeface="+mn-cs"/>
              </a:rPr>
              <a:t>Este important să oferim tuturor copiilor și adolescenților oportunități sigure și echitabile și să-i încurajăm să participe la activități fizice care sunt plăcute, variate și adecvate vârstei și abilităților lor.</a:t>
            </a:r>
            <a:endParaRPr lang="en-US" sz="1200" kern="1200" dirty="0">
              <a:solidFill>
                <a:schemeClr val="tx1"/>
              </a:solidFill>
              <a:effectLst/>
              <a:latin typeface="+mn-lt"/>
              <a:ea typeface="+mn-ea"/>
              <a:cs typeface="+mn-cs"/>
            </a:endParaRPr>
          </a:p>
          <a:p>
            <a:r>
              <a:rPr lang="ro-RO" sz="1200" b="1" i="1" kern="1200" dirty="0">
                <a:solidFill>
                  <a:schemeClr val="tx1"/>
                </a:solidFill>
                <a:effectLst/>
                <a:latin typeface="+mn-lt"/>
                <a:ea typeface="+mn-ea"/>
                <a:cs typeface="+mn-cs"/>
              </a:rPr>
              <a:t>Recomandări pentru comportamentul sedentar</a:t>
            </a:r>
            <a:endParaRPr lang="en-US" sz="1200" kern="1200" dirty="0">
              <a:solidFill>
                <a:schemeClr val="tx1"/>
              </a:solidFill>
              <a:effectLst/>
              <a:latin typeface="+mn-lt"/>
              <a:ea typeface="+mn-ea"/>
              <a:cs typeface="+mn-cs"/>
            </a:endParaRPr>
          </a:p>
          <a:p>
            <a:r>
              <a:rPr lang="ro-RO" sz="1200" b="1" i="1" kern="1200" dirty="0">
                <a:solidFill>
                  <a:schemeClr val="tx1"/>
                </a:solidFill>
                <a:effectLst/>
                <a:latin typeface="+mn-lt"/>
                <a:ea typeface="+mn-ea"/>
                <a:cs typeface="+mn-cs"/>
              </a:rPr>
              <a:t>Comportamentul sedentar </a:t>
            </a:r>
            <a:r>
              <a:rPr lang="ro-RO" sz="1200" kern="1200" dirty="0">
                <a:solidFill>
                  <a:schemeClr val="tx1"/>
                </a:solidFill>
                <a:effectLst/>
                <a:latin typeface="+mn-lt"/>
                <a:ea typeface="+mn-ea"/>
                <a:cs typeface="+mn-cs"/>
              </a:rPr>
              <a:t>este definit ca timpul petrecut stând cu un consum redus de energie, în timp ce este treaz, la școală, acasă în comunitate și în timpul transportului.</a:t>
            </a:r>
            <a:endParaRPr lang="en-US" sz="1200" kern="1200" dirty="0">
              <a:solidFill>
                <a:schemeClr val="tx1"/>
              </a:solidFill>
              <a:effectLst/>
              <a:latin typeface="+mn-lt"/>
              <a:ea typeface="+mn-ea"/>
              <a:cs typeface="+mn-cs"/>
            </a:endParaRPr>
          </a:p>
          <a:p>
            <a:r>
              <a:rPr lang="ro-RO" sz="1200" b="1" kern="1200" dirty="0">
                <a:solidFill>
                  <a:schemeClr val="tx1"/>
                </a:solidFill>
                <a:effectLst/>
                <a:latin typeface="+mn-lt"/>
                <a:ea typeface="+mn-ea"/>
                <a:cs typeface="+mn-cs"/>
              </a:rPr>
              <a:t>Se recomandă ca:</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Copiii și adolescenții să limiteze timpul petrecut fiind sedentari, în special, cantitatea de timp de recreere în fața ecranelor dispozitivelor electronice.</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Ca o consecință a comportamentului sedentar prelungit la copii și adolescenți, sunt asociate următoarele efecte precare de sănătate: adipozitate crescută; sănătate cardiometabolică/fitness scăzute și o durată redusă a somnului.</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15</a:t>
            </a:fld>
            <a:endParaRPr lang="en-US"/>
          </a:p>
        </p:txBody>
      </p:sp>
    </p:spTree>
    <p:extLst>
      <p:ext uri="{BB962C8B-B14F-4D97-AF65-F5344CB8AC3E}">
        <p14:creationId xmlns:p14="http://schemas.microsoft.com/office/powerpoint/2010/main" val="296427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Tinerii sunt atrași de noile produse de tutun precum tigara electronica sau produsele de tutun incalzit, dar este nevoie sa cunoastem efectele pe care aceste produse le pot avea. Adevarul este ca produsele de tutun încălzit și țigpările electronice sunt dăunătoare sănătății.</a:t>
            </a:r>
            <a:endParaRPr lang="en-US" dirty="0"/>
          </a:p>
        </p:txBody>
      </p:sp>
      <p:sp>
        <p:nvSpPr>
          <p:cNvPr id="4" name="Slide Number Placeholder 3"/>
          <p:cNvSpPr>
            <a:spLocks noGrp="1"/>
          </p:cNvSpPr>
          <p:nvPr>
            <p:ph type="sldNum" sz="quarter" idx="5"/>
          </p:nvPr>
        </p:nvSpPr>
        <p:spPr/>
        <p:txBody>
          <a:bodyPr/>
          <a:lstStyle/>
          <a:p>
            <a:fld id="{7052AE2C-1AF1-4A67-B9CF-08F22421F00F}" type="slidenum">
              <a:rPr lang="ro-RO" altLang="en-US" smtClean="0"/>
              <a:pPr/>
              <a:t>2</a:t>
            </a:fld>
            <a:endParaRPr lang="ro-RO" altLang="en-US"/>
          </a:p>
        </p:txBody>
      </p:sp>
    </p:spTree>
    <p:extLst>
      <p:ext uri="{BB962C8B-B14F-4D97-AF65-F5344CB8AC3E}">
        <p14:creationId xmlns:p14="http://schemas.microsoft.com/office/powerpoint/2010/main" val="274126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Nu sunt simpli vapori de apă, ci aerosoli care contin substanțe chimice dăunătoare pentru organism.</a:t>
            </a:r>
            <a:endParaRPr lang="en-US" dirty="0"/>
          </a:p>
        </p:txBody>
      </p:sp>
      <p:sp>
        <p:nvSpPr>
          <p:cNvPr id="4" name="Slide Number Placeholder 3"/>
          <p:cNvSpPr>
            <a:spLocks noGrp="1"/>
          </p:cNvSpPr>
          <p:nvPr>
            <p:ph type="sldNum" sz="quarter" idx="5"/>
          </p:nvPr>
        </p:nvSpPr>
        <p:spPr/>
        <p:txBody>
          <a:bodyPr/>
          <a:lstStyle/>
          <a:p>
            <a:fld id="{7052AE2C-1AF1-4A67-B9CF-08F22421F00F}" type="slidenum">
              <a:rPr lang="ro-RO" altLang="en-US" smtClean="0"/>
              <a:pPr/>
              <a:t>3</a:t>
            </a:fld>
            <a:endParaRPr lang="ro-RO" altLang="en-US"/>
          </a:p>
        </p:txBody>
      </p:sp>
    </p:spTree>
    <p:extLst>
      <p:ext uri="{BB962C8B-B14F-4D97-AF65-F5344CB8AC3E}">
        <p14:creationId xmlns:p14="http://schemas.microsoft.com/office/powerpoint/2010/main" val="153062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2400" b="1" dirty="0"/>
              <a:t>Substanțe chimice din țigareta electronică</a:t>
            </a:r>
          </a:p>
          <a:p>
            <a:pPr marL="571500" indent="-571500">
              <a:buFont typeface="Arial" panose="020B0604020202020204" pitchFamily="34" charset="0"/>
              <a:buChar char="•"/>
            </a:pPr>
            <a:r>
              <a:rPr lang="ro-RO" sz="2400" dirty="0">
                <a:solidFill>
                  <a:schemeClr val="tx2"/>
                </a:solidFill>
              </a:rPr>
              <a:t>nicotină</a:t>
            </a:r>
          </a:p>
          <a:p>
            <a:pPr marL="571500" indent="-571500">
              <a:buFont typeface="Arial" panose="020B0604020202020204" pitchFamily="34" charset="0"/>
              <a:buChar char="•"/>
            </a:pPr>
            <a:r>
              <a:rPr lang="ro-RO" sz="2400" dirty="0">
                <a:solidFill>
                  <a:schemeClr val="tx2"/>
                </a:solidFill>
              </a:rPr>
              <a:t>Benzen (compus din benzină)</a:t>
            </a:r>
          </a:p>
          <a:p>
            <a:pPr marL="571500" indent="-571500">
              <a:buFont typeface="Arial" panose="020B0604020202020204" pitchFamily="34" charset="0"/>
              <a:buChar char="•"/>
            </a:pPr>
            <a:r>
              <a:rPr lang="ro-RO" sz="2400" dirty="0">
                <a:solidFill>
                  <a:schemeClr val="tx2"/>
                </a:solidFill>
              </a:rPr>
              <a:t>Nichel (utilizat la bijuterii de calitate scăzută)</a:t>
            </a:r>
          </a:p>
          <a:p>
            <a:pPr marL="571500" indent="-571500">
              <a:buFont typeface="Arial" panose="020B0604020202020204" pitchFamily="34" charset="0"/>
              <a:buChar char="•"/>
            </a:pPr>
            <a:r>
              <a:rPr lang="ro-RO" sz="2400" dirty="0">
                <a:solidFill>
                  <a:schemeClr val="tx2"/>
                </a:solidFill>
              </a:rPr>
              <a:t>Plumb (bateriile de mașină)</a:t>
            </a:r>
          </a:p>
          <a:p>
            <a:pPr marL="571500" indent="-571500">
              <a:buFont typeface="Arial" panose="020B0604020202020204" pitchFamily="34" charset="0"/>
              <a:buChar char="•"/>
            </a:pPr>
            <a:r>
              <a:rPr lang="ro-RO" sz="2400" dirty="0"/>
              <a:t>Formaldehidă (folosit pentru îmbălsămare)</a:t>
            </a:r>
            <a:r>
              <a:rPr lang="ro-RO" sz="2400" dirty="0">
                <a:solidFill>
                  <a:schemeClr val="tx2"/>
                </a:solidFill>
              </a:rPr>
              <a:t>, </a:t>
            </a:r>
          </a:p>
          <a:p>
            <a:pPr marL="571500" indent="-571500">
              <a:buFont typeface="Arial" panose="020B0604020202020204" pitchFamily="34" charset="0"/>
              <a:buChar char="•"/>
            </a:pPr>
            <a:r>
              <a:rPr lang="ro-RO" sz="2400" dirty="0">
                <a:solidFill>
                  <a:schemeClr val="tx2"/>
                </a:solidFill>
              </a:rPr>
              <a:t>Toluen (folosit  ca diluant pentru vopsea</a:t>
            </a:r>
            <a:endParaRPr lang="en-US" dirty="0"/>
          </a:p>
        </p:txBody>
      </p:sp>
      <p:sp>
        <p:nvSpPr>
          <p:cNvPr id="4" name="Slide Number Placeholder 3"/>
          <p:cNvSpPr>
            <a:spLocks noGrp="1"/>
          </p:cNvSpPr>
          <p:nvPr>
            <p:ph type="sldNum" sz="quarter" idx="5"/>
          </p:nvPr>
        </p:nvSpPr>
        <p:spPr/>
        <p:txBody>
          <a:bodyPr/>
          <a:lstStyle/>
          <a:p>
            <a:fld id="{7052AE2C-1AF1-4A67-B9CF-08F22421F00F}" type="slidenum">
              <a:rPr lang="ro-RO" altLang="en-US" smtClean="0"/>
              <a:pPr/>
              <a:t>4</a:t>
            </a:fld>
            <a:endParaRPr lang="ro-RO" altLang="en-US"/>
          </a:p>
        </p:txBody>
      </p:sp>
    </p:spTree>
    <p:extLst>
      <p:ext uri="{BB962C8B-B14F-4D97-AF65-F5344CB8AC3E}">
        <p14:creationId xmlns:p14="http://schemas.microsoft.com/office/powerpoint/2010/main" val="152570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err="1">
                <a:solidFill>
                  <a:schemeClr val="tx1"/>
                </a:solidFill>
                <a:effectLst/>
                <a:latin typeface="+mn-lt"/>
                <a:ea typeface="+mn-ea"/>
                <a:cs typeface="+mn-cs"/>
              </a:rPr>
              <a:t>Produsele</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fumat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bazate</a:t>
            </a:r>
            <a:r>
              <a:rPr lang="en-US" sz="2400" kern="1200" dirty="0">
                <a:solidFill>
                  <a:schemeClr val="tx1"/>
                </a:solidFill>
                <a:effectLst/>
                <a:latin typeface="+mn-lt"/>
                <a:ea typeface="+mn-ea"/>
                <a:cs typeface="+mn-cs"/>
              </a:rPr>
              <a:t> pe </a:t>
            </a:r>
            <a:r>
              <a:rPr lang="en-US" sz="2400" kern="1200" dirty="0" err="1">
                <a:solidFill>
                  <a:schemeClr val="tx1"/>
                </a:solidFill>
                <a:effectLst/>
                <a:latin typeface="+mn-lt"/>
                <a:ea typeface="+mn-ea"/>
                <a:cs typeface="+mn-cs"/>
              </a:rPr>
              <a:t>tutun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încălzit</a:t>
            </a:r>
            <a:r>
              <a:rPr lang="en-US" sz="2400" kern="1200" dirty="0">
                <a:solidFill>
                  <a:schemeClr val="tx1"/>
                </a:solidFill>
                <a:effectLst/>
                <a:latin typeface="+mn-lt"/>
                <a:ea typeface="+mn-ea"/>
                <a:cs typeface="+mn-cs"/>
              </a:rPr>
              <a:t> (HTP-heated tobacco products, </a:t>
            </a:r>
            <a:r>
              <a:rPr lang="en-US" sz="2400" kern="1200" dirty="0" err="1">
                <a:solidFill>
                  <a:schemeClr val="tx1"/>
                </a:solidFill>
                <a:effectLst/>
                <a:latin typeface="+mn-lt"/>
                <a:ea typeface="+mn-ea"/>
                <a:cs typeface="+mn-cs"/>
              </a:rPr>
              <a:t>tipuri</a:t>
            </a:r>
            <a:r>
              <a:rPr lang="en-US" sz="2400" kern="1200" dirty="0">
                <a:solidFill>
                  <a:schemeClr val="tx1"/>
                </a:solidFill>
                <a:effectLst/>
                <a:latin typeface="+mn-lt"/>
                <a:ea typeface="+mn-ea"/>
                <a:cs typeface="+mn-cs"/>
              </a:rPr>
              <a:t> precum: IQOS, Glo, </a:t>
            </a:r>
            <a:r>
              <a:rPr lang="en-US" sz="2400" kern="1200" dirty="0" err="1">
                <a:solidFill>
                  <a:schemeClr val="tx1"/>
                </a:solidFill>
                <a:effectLst/>
                <a:latin typeface="+mn-lt"/>
                <a:ea typeface="+mn-ea"/>
                <a:cs typeface="+mn-cs"/>
              </a:rPr>
              <a:t>iFuse</a:t>
            </a:r>
            <a:r>
              <a:rPr lang="en-US" sz="2400" kern="1200" dirty="0">
                <a:solidFill>
                  <a:schemeClr val="tx1"/>
                </a:solidFill>
                <a:effectLst/>
                <a:latin typeface="+mn-lt"/>
                <a:ea typeface="+mn-ea"/>
                <a:cs typeface="+mn-cs"/>
              </a:rPr>
              <a:t>) sunt </a:t>
            </a:r>
            <a:r>
              <a:rPr lang="en-US" sz="2400" kern="1200" dirty="0" err="1">
                <a:solidFill>
                  <a:schemeClr val="tx1"/>
                </a:solidFill>
                <a:effectLst/>
                <a:latin typeface="+mn-lt"/>
                <a:ea typeface="+mn-ea"/>
                <a:cs typeface="+mn-cs"/>
              </a:rPr>
              <a:t>produse</a:t>
            </a:r>
            <a:r>
              <a:rPr lang="en-US" sz="2400" kern="1200" dirty="0">
                <a:solidFill>
                  <a:schemeClr val="tx1"/>
                </a:solidFill>
                <a:effectLst/>
                <a:latin typeface="+mn-lt"/>
                <a:ea typeface="+mn-ea"/>
                <a:cs typeface="+mn-cs"/>
              </a:rPr>
              <a:t> care </a:t>
            </a:r>
            <a:r>
              <a:rPr lang="en-US" sz="2400" kern="1200" dirty="0" err="1">
                <a:solidFill>
                  <a:schemeClr val="tx1"/>
                </a:solidFill>
                <a:effectLst/>
                <a:latin typeface="+mn-lt"/>
                <a:ea typeface="+mn-ea"/>
                <a:cs typeface="+mn-cs"/>
              </a:rPr>
              <a:t>eliberează</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vapori</a:t>
            </a:r>
            <a:r>
              <a:rPr lang="en-US" sz="2400" kern="1200" dirty="0">
                <a:solidFill>
                  <a:schemeClr val="tx1"/>
                </a:solidFill>
                <a:effectLst/>
                <a:latin typeface="+mn-lt"/>
                <a:ea typeface="+mn-ea"/>
                <a:cs typeface="+mn-cs"/>
              </a:rPr>
              <a:t> cu </a:t>
            </a:r>
            <a:r>
              <a:rPr lang="en-US" sz="2400" kern="1200" dirty="0" err="1">
                <a:solidFill>
                  <a:schemeClr val="tx1"/>
                </a:solidFill>
                <a:effectLst/>
                <a:latin typeface="+mn-lt"/>
                <a:ea typeface="+mn-ea"/>
                <a:cs typeface="+mn-cs"/>
              </a:rPr>
              <a:t>miros</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tutun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și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nicotină</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fără</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semnele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tradiționale</a:t>
            </a:r>
            <a:r>
              <a:rPr lang="en-US" sz="2400" kern="1200" dirty="0">
                <a:solidFill>
                  <a:schemeClr val="tx1"/>
                </a:solidFill>
                <a:effectLst/>
                <a:latin typeface="+mn-lt"/>
                <a:ea typeface="+mn-ea"/>
                <a:cs typeface="+mn-cs"/>
              </a:rPr>
              <a:t> ale </a:t>
            </a:r>
            <a:r>
              <a:rPr lang="en-US" sz="2400" kern="1200" dirty="0" err="1">
                <a:solidFill>
                  <a:schemeClr val="tx1"/>
                </a:solidFill>
                <a:effectLst/>
                <a:latin typeface="+mn-lt"/>
                <a:ea typeface="+mn-ea"/>
                <a:cs typeface="+mn-cs"/>
              </a:rPr>
              <a:t>combustiei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foc</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fum</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și</a:t>
            </a:r>
            <a:r>
              <a:rPr lang="en-US" sz="2400" kern="1200" dirty="0">
                <a:solidFill>
                  <a:schemeClr val="tx1"/>
                </a:solidFill>
                <a:effectLst/>
                <a:latin typeface="+mn-lt"/>
                <a:ea typeface="+mn-ea"/>
                <a:cs typeface="+mn-cs"/>
              </a:rPr>
              <a:t> scrum. </a:t>
            </a:r>
            <a:r>
              <a:rPr lang="ro-RO" sz="2400" kern="1200" dirty="0">
                <a:solidFill>
                  <a:schemeClr val="tx1"/>
                </a:solidFill>
                <a:effectLst/>
                <a:latin typeface="+mn-lt"/>
                <a:ea typeface="+mn-ea"/>
                <a:cs typeface="+mn-cs"/>
              </a:rPr>
              <a:t>(Fried ND, 2020 Dec 1)</a:t>
            </a:r>
            <a:endParaRPr lang="en-US" sz="2400" kern="1200" dirty="0">
              <a:solidFill>
                <a:schemeClr val="tx1"/>
              </a:solidFill>
              <a:effectLst/>
              <a:latin typeface="+mn-lt"/>
              <a:ea typeface="+mn-ea"/>
              <a:cs typeface="+mn-cs"/>
            </a:endParaRPr>
          </a:p>
          <a:p>
            <a:r>
              <a:rPr lang="en-US" sz="2400" kern="1200" dirty="0" err="1">
                <a:solidFill>
                  <a:schemeClr val="tx1"/>
                </a:solidFill>
                <a:effectLst/>
                <a:latin typeface="+mn-lt"/>
                <a:ea typeface="+mn-ea"/>
                <a:cs typeface="+mn-cs"/>
              </a:rPr>
              <a:t>Produsele</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fumat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bazate</a:t>
            </a:r>
            <a:r>
              <a:rPr lang="en-US" sz="2400" kern="1200" dirty="0">
                <a:solidFill>
                  <a:schemeClr val="tx1"/>
                </a:solidFill>
                <a:effectLst/>
                <a:latin typeface="+mn-lt"/>
                <a:ea typeface="+mn-ea"/>
                <a:cs typeface="+mn-cs"/>
              </a:rPr>
              <a:t> pe </a:t>
            </a:r>
            <a:r>
              <a:rPr lang="en-US" sz="2400" kern="1200" dirty="0" err="1">
                <a:solidFill>
                  <a:schemeClr val="tx1"/>
                </a:solidFill>
                <a:effectLst/>
                <a:latin typeface="+mn-lt"/>
                <a:ea typeface="+mn-ea"/>
                <a:cs typeface="+mn-cs"/>
              </a:rPr>
              <a:t>tutun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încălzit</a:t>
            </a:r>
            <a:r>
              <a:rPr lang="en-US" sz="2400" kern="1200" dirty="0">
                <a:solidFill>
                  <a:schemeClr val="tx1"/>
                </a:solidFill>
                <a:effectLst/>
                <a:latin typeface="+mn-lt"/>
                <a:ea typeface="+mn-ea"/>
                <a:cs typeface="+mn-cs"/>
              </a:rPr>
              <a:t> - </a:t>
            </a:r>
            <a:r>
              <a:rPr lang="en-US" sz="2400" kern="1200" dirty="0" err="1">
                <a:solidFill>
                  <a:schemeClr val="tx1"/>
                </a:solidFill>
                <a:effectLst/>
                <a:latin typeface="+mn-lt"/>
                <a:ea typeface="+mn-ea"/>
                <a:cs typeface="+mn-cs"/>
              </a:rPr>
              <a:t>conțin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tutun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și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expun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utilizatorul</a:t>
            </a:r>
            <a:r>
              <a:rPr lang="en-US" sz="2400" kern="1200" dirty="0">
                <a:solidFill>
                  <a:schemeClr val="tx1"/>
                </a:solidFill>
                <a:effectLst/>
                <a:latin typeface="+mn-lt"/>
                <a:ea typeface="+mn-ea"/>
                <a:cs typeface="+mn-cs"/>
              </a:rPr>
              <a:t> la </a:t>
            </a:r>
            <a:r>
              <a:rPr lang="en-US" sz="2400" kern="1200" dirty="0" err="1">
                <a:solidFill>
                  <a:schemeClr val="tx1"/>
                </a:solidFill>
                <a:effectLst/>
                <a:latin typeface="+mn-lt"/>
                <a:ea typeface="+mn-ea"/>
                <a:cs typeface="+mn-cs"/>
              </a:rPr>
              <a:t>emisii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toxice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dintre</a:t>
            </a:r>
            <a:r>
              <a:rPr lang="en-US" sz="2400" kern="1200" dirty="0">
                <a:solidFill>
                  <a:schemeClr val="tx1"/>
                </a:solidFill>
                <a:effectLst/>
                <a:latin typeface="+mn-lt"/>
                <a:ea typeface="+mn-ea"/>
                <a:cs typeface="+mn-cs"/>
              </a:rPr>
              <a:t> care </a:t>
            </a:r>
            <a:r>
              <a:rPr lang="en-US" sz="2400" kern="1200" dirty="0" err="1">
                <a:solidFill>
                  <a:schemeClr val="tx1"/>
                </a:solidFill>
                <a:effectLst/>
                <a:latin typeface="+mn-lt"/>
                <a:ea typeface="+mn-ea"/>
                <a:cs typeface="+mn-cs"/>
              </a:rPr>
              <a:t>multe</a:t>
            </a:r>
            <a:r>
              <a:rPr lang="en-US" sz="2400" kern="1200" dirty="0">
                <a:solidFill>
                  <a:schemeClr val="tx1"/>
                </a:solidFill>
                <a:effectLst/>
                <a:latin typeface="+mn-lt"/>
                <a:ea typeface="+mn-ea"/>
                <a:cs typeface="+mn-cs"/>
              </a:rPr>
              <a:t> sunt </a:t>
            </a:r>
            <a:r>
              <a:rPr lang="en-US" sz="2400" kern="1200" dirty="0" err="1">
                <a:solidFill>
                  <a:schemeClr val="tx1"/>
                </a:solidFill>
                <a:effectLst/>
                <a:latin typeface="+mn-lt"/>
                <a:ea typeface="+mn-ea"/>
                <a:cs typeface="+mn-cs"/>
              </a:rPr>
              <a:t>asociate</a:t>
            </a:r>
            <a:r>
              <a:rPr lang="en-US" sz="2400" kern="1200" dirty="0">
                <a:solidFill>
                  <a:schemeClr val="tx1"/>
                </a:solidFill>
                <a:effectLst/>
                <a:latin typeface="+mn-lt"/>
                <a:ea typeface="+mn-ea"/>
                <a:cs typeface="+mn-cs"/>
              </a:rPr>
              <a:t> cu </a:t>
            </a:r>
            <a:r>
              <a:rPr lang="en-US" sz="2400" kern="1200" dirty="0" err="1">
                <a:solidFill>
                  <a:schemeClr val="tx1"/>
                </a:solidFill>
                <a:effectLst/>
                <a:latin typeface="+mn-lt"/>
                <a:ea typeface="+mn-ea"/>
                <a:cs typeface="+mn-cs"/>
              </a:rPr>
              <a:t>cancerul</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și</a:t>
            </a:r>
            <a:r>
              <a:rPr lang="en-US" sz="2400" kern="1200" dirty="0">
                <a:solidFill>
                  <a:schemeClr val="tx1"/>
                </a:solidFill>
                <a:effectLst/>
                <a:latin typeface="+mn-lt"/>
                <a:ea typeface="+mn-ea"/>
                <a:cs typeface="+mn-cs"/>
              </a:rPr>
              <a:t> sunt </a:t>
            </a:r>
            <a:r>
              <a:rPr lang="en-US" sz="2400" kern="1200" dirty="0" err="1">
                <a:solidFill>
                  <a:schemeClr val="tx1"/>
                </a:solidFill>
                <a:effectLst/>
                <a:latin typeface="+mn-lt"/>
                <a:ea typeface="+mn-ea"/>
                <a:cs typeface="+mn-cs"/>
              </a:rPr>
              <a:t>dăunătoare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sănătății</a:t>
            </a:r>
            <a:r>
              <a:rPr lang="en-US" sz="2400" kern="1200" dirty="0">
                <a:solidFill>
                  <a:schemeClr val="tx1"/>
                </a:solidFill>
                <a:effectLst/>
                <a:latin typeface="+mn-lt"/>
                <a:ea typeface="+mn-ea"/>
                <a:cs typeface="+mn-cs"/>
              </a:rPr>
              <a:t>. </a:t>
            </a:r>
            <a:r>
              <a:rPr lang="ro-RO" sz="2400" kern="1200" dirty="0">
                <a:solidFill>
                  <a:schemeClr val="tx1"/>
                </a:solidFill>
                <a:effectLst/>
                <a:latin typeface="+mn-lt"/>
                <a:ea typeface="+mn-ea"/>
                <a:cs typeface="+mn-cs"/>
              </a:rPr>
              <a:t>(World Health Organization, 2023)</a:t>
            </a:r>
            <a:endParaRPr lang="en-US" sz="2400" kern="1200" dirty="0">
              <a:solidFill>
                <a:schemeClr val="tx1"/>
              </a:solidFill>
              <a:effectLst/>
              <a:latin typeface="+mn-lt"/>
              <a:ea typeface="+mn-ea"/>
              <a:cs typeface="+mn-cs"/>
            </a:endParaRPr>
          </a:p>
          <a:p>
            <a:r>
              <a:rPr lang="en-US" sz="2400" kern="1200" dirty="0" err="1">
                <a:solidFill>
                  <a:schemeClr val="tx1"/>
                </a:solidFill>
                <a:effectLst/>
                <a:latin typeface="+mn-lt"/>
                <a:ea typeface="+mn-ea"/>
                <a:cs typeface="+mn-cs"/>
              </a:rPr>
              <a:t>Deși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produsele</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tutun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încălzit</a:t>
            </a:r>
            <a:r>
              <a:rPr lang="en-US" sz="2400" kern="1200" dirty="0">
                <a:solidFill>
                  <a:schemeClr val="tx1"/>
                </a:solidFill>
                <a:effectLst/>
                <a:latin typeface="+mn-lt"/>
                <a:ea typeface="+mn-ea"/>
                <a:cs typeface="+mn-cs"/>
              </a:rPr>
              <a:t> se </a:t>
            </a:r>
            <a:r>
              <a:rPr lang="en-US" sz="2400" kern="1200" dirty="0" err="1">
                <a:solidFill>
                  <a:schemeClr val="tx1"/>
                </a:solidFill>
                <a:effectLst/>
                <a:latin typeface="+mn-lt"/>
                <a:ea typeface="+mn-ea"/>
                <a:cs typeface="+mn-cs"/>
              </a:rPr>
              <a:t>vând</a:t>
            </a:r>
            <a:r>
              <a:rPr lang="en-US" sz="2400" kern="1200" dirty="0">
                <a:solidFill>
                  <a:schemeClr val="tx1"/>
                </a:solidFill>
                <a:effectLst/>
                <a:latin typeface="+mn-lt"/>
                <a:ea typeface="+mn-ea"/>
                <a:cs typeface="+mn-cs"/>
              </a:rPr>
              <a:t> sub reclama </a:t>
            </a:r>
            <a:r>
              <a:rPr lang="en-US" sz="2400" kern="1200" dirty="0" err="1">
                <a:solidFill>
                  <a:schemeClr val="tx1"/>
                </a:solidFill>
                <a:effectLst/>
                <a:latin typeface="+mn-lt"/>
                <a:ea typeface="+mn-ea"/>
                <a:cs typeface="+mn-cs"/>
              </a:rPr>
              <a:t>că</a:t>
            </a:r>
            <a:r>
              <a:rPr lang="en-US" sz="2400" kern="1200" dirty="0">
                <a:solidFill>
                  <a:schemeClr val="tx1"/>
                </a:solidFill>
                <a:effectLst/>
                <a:latin typeface="+mn-lt"/>
                <a:ea typeface="+mn-ea"/>
                <a:cs typeface="+mn-cs"/>
              </a:rPr>
              <a:t> sunt o </a:t>
            </a:r>
            <a:r>
              <a:rPr lang="en-US" sz="2400" kern="1200" dirty="0" err="1">
                <a:solidFill>
                  <a:schemeClr val="tx1"/>
                </a:solidFill>
                <a:effectLst/>
                <a:latin typeface="+mn-lt"/>
                <a:ea typeface="+mn-ea"/>
                <a:cs typeface="+mn-cs"/>
              </a:rPr>
              <a:t>alternativă</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mai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puțin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dăunătoare</a:t>
            </a:r>
            <a:r>
              <a:rPr lang="en-US" sz="2400" kern="1200" dirty="0">
                <a:solidFill>
                  <a:schemeClr val="tx1"/>
                </a:solidFill>
                <a:effectLst/>
                <a:latin typeface="+mn-lt"/>
                <a:ea typeface="+mn-ea"/>
                <a:cs typeface="+mn-cs"/>
              </a:rPr>
              <a:t> la </a:t>
            </a:r>
            <a:r>
              <a:rPr lang="en-US" sz="2400" kern="1200" dirty="0" err="1">
                <a:solidFill>
                  <a:schemeClr val="tx1"/>
                </a:solidFill>
                <a:effectLst/>
                <a:latin typeface="+mn-lt"/>
                <a:ea typeface="+mn-ea"/>
                <a:cs typeface="+mn-cs"/>
              </a:rPr>
              <a:t>țigările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convenționale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realitatea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este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că</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acestea</a:t>
            </a:r>
            <a:r>
              <a:rPr lang="en-US" sz="2400" kern="1200" dirty="0">
                <a:solidFill>
                  <a:schemeClr val="tx1"/>
                </a:solidFill>
                <a:effectLst/>
                <a:latin typeface="+mn-lt"/>
                <a:ea typeface="+mn-ea"/>
                <a:cs typeface="+mn-cs"/>
              </a:rPr>
              <a:t> sunt </a:t>
            </a:r>
            <a:r>
              <a:rPr lang="en-US" sz="2400" kern="1200" dirty="0" err="1">
                <a:solidFill>
                  <a:schemeClr val="tx1"/>
                </a:solidFill>
                <a:effectLst/>
                <a:latin typeface="+mn-lt"/>
                <a:ea typeface="+mn-ea"/>
                <a:cs typeface="+mn-cs"/>
              </a:rPr>
              <a:t>dăunătoare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sănătății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Totuși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produsele</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tutun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încălzit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produc</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emisii</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substanțe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chimice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inclusiv</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nicotină</a:t>
            </a:r>
            <a:r>
              <a:rPr lang="en-US" sz="2400" kern="1200" dirty="0">
                <a:solidFill>
                  <a:schemeClr val="tx1"/>
                </a:solidFill>
                <a:effectLst/>
                <a:latin typeface="+mn-lt"/>
                <a:ea typeface="+mn-ea"/>
                <a:cs typeface="+mn-cs"/>
              </a:rPr>
              <a:t>, benzene, </a:t>
            </a:r>
            <a:r>
              <a:rPr lang="en-US" sz="2400" kern="1200" dirty="0" err="1">
                <a:solidFill>
                  <a:schemeClr val="tx1"/>
                </a:solidFill>
                <a:effectLst/>
                <a:latin typeface="+mn-lt"/>
                <a:ea typeface="+mn-ea"/>
                <a:cs typeface="+mn-cs"/>
              </a:rPr>
              <a:t>acroleină</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și</a:t>
            </a:r>
            <a:r>
              <a:rPr lang="en-US" sz="2400" kern="1200" dirty="0">
                <a:solidFill>
                  <a:schemeClr val="tx1"/>
                </a:solidFill>
                <a:effectLst/>
                <a:latin typeface="+mn-lt"/>
                <a:ea typeface="+mn-ea"/>
                <a:cs typeface="+mn-cs"/>
              </a:rPr>
              <a:t> nitrosamine. </a:t>
            </a:r>
            <a:r>
              <a:rPr lang="en-US" sz="2400" kern="1200" dirty="0" err="1">
                <a:solidFill>
                  <a:schemeClr val="tx1"/>
                </a:solidFill>
                <a:effectLst/>
                <a:latin typeface="+mn-lt"/>
                <a:ea typeface="+mn-ea"/>
                <a:cs typeface="+mn-cs"/>
              </a:rPr>
              <a:t>Printre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efectele</a:t>
            </a:r>
            <a:r>
              <a:rPr lang="en-US" sz="2400" kern="1200" dirty="0">
                <a:solidFill>
                  <a:schemeClr val="tx1"/>
                </a:solidFill>
                <a:effectLst/>
                <a:latin typeface="+mn-lt"/>
                <a:ea typeface="+mn-ea"/>
                <a:cs typeface="+mn-cs"/>
              </a:rPr>
              <a:t> negative </a:t>
            </a:r>
            <a:r>
              <a:rPr lang="en-US" sz="2400" kern="1200" dirty="0" err="1">
                <a:solidFill>
                  <a:schemeClr val="tx1"/>
                </a:solidFill>
                <a:effectLst/>
                <a:latin typeface="+mn-lt"/>
                <a:ea typeface="+mn-ea"/>
                <a:cs typeface="+mn-cs"/>
              </a:rPr>
              <a:t>semnalate</a:t>
            </a:r>
            <a:r>
              <a:rPr lang="en-US" sz="2400" kern="1200" dirty="0">
                <a:solidFill>
                  <a:schemeClr val="tx1"/>
                </a:solidFill>
                <a:effectLst/>
                <a:latin typeface="+mn-lt"/>
                <a:ea typeface="+mn-ea"/>
                <a:cs typeface="+mn-cs"/>
              </a:rPr>
              <a:t> se </a:t>
            </a:r>
            <a:r>
              <a:rPr lang="en-US" sz="2400" kern="1200" dirty="0" err="1">
                <a:solidFill>
                  <a:schemeClr val="tx1"/>
                </a:solidFill>
                <a:effectLst/>
                <a:latin typeface="+mn-lt"/>
                <a:ea typeface="+mn-ea"/>
                <a:cs typeface="+mn-cs"/>
              </a:rPr>
              <a:t>numără</a:t>
            </a:r>
            <a:r>
              <a:rPr lang="en-US" sz="2400" kern="1200" dirty="0">
                <a:solidFill>
                  <a:schemeClr val="tx1"/>
                </a:solidFill>
                <a:effectLst/>
                <a:latin typeface="+mn-lt"/>
                <a:ea typeface="+mn-ea"/>
                <a:cs typeface="+mn-cs"/>
              </a:rPr>
              <a:t>: </a:t>
            </a:r>
          </a:p>
          <a:p>
            <a:pPr lvl="0"/>
            <a:r>
              <a:rPr lang="en-US" sz="2400" kern="1200" dirty="0" err="1">
                <a:solidFill>
                  <a:schemeClr val="tx1"/>
                </a:solidFill>
                <a:effectLst/>
                <a:latin typeface="+mn-lt"/>
                <a:ea typeface="+mn-ea"/>
                <a:cs typeface="+mn-cs"/>
              </a:rPr>
              <a:t>alterarea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funcției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mitocondriale</a:t>
            </a:r>
            <a:r>
              <a:rPr lang="en-US" sz="2400" kern="1200" dirty="0">
                <a:solidFill>
                  <a:schemeClr val="tx1"/>
                </a:solidFill>
                <a:effectLst/>
                <a:latin typeface="+mn-lt"/>
                <a:ea typeface="+mn-ea"/>
                <a:cs typeface="+mn-cs"/>
              </a:rPr>
              <a:t> care, pe termen lung </a:t>
            </a:r>
            <a:r>
              <a:rPr lang="en-US" sz="2400" kern="1200" dirty="0" err="1">
                <a:solidFill>
                  <a:schemeClr val="tx1"/>
                </a:solidFill>
                <a:effectLst/>
                <a:latin typeface="+mn-lt"/>
                <a:ea typeface="+mn-ea"/>
                <a:cs typeface="+mn-cs"/>
              </a:rPr>
              <a:t>poate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exacerba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inflamația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căilor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aeriene</a:t>
            </a:r>
            <a:r>
              <a:rPr lang="en-US" sz="2400" kern="1200" dirty="0">
                <a:solidFill>
                  <a:schemeClr val="tx1"/>
                </a:solidFill>
                <a:effectLst/>
                <a:latin typeface="+mn-lt"/>
                <a:ea typeface="+mn-ea"/>
                <a:cs typeface="+mn-cs"/>
              </a:rPr>
              <a:t>, cu </a:t>
            </a:r>
            <a:r>
              <a:rPr lang="en-US" sz="2400" kern="1200" dirty="0" err="1">
                <a:solidFill>
                  <a:schemeClr val="tx1"/>
                </a:solidFill>
                <a:effectLst/>
                <a:latin typeface="+mn-lt"/>
                <a:ea typeface="+mn-ea"/>
                <a:cs typeface="+mn-cs"/>
              </a:rPr>
              <a:t>remodelare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și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posibil</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carcinogeneză</a:t>
            </a:r>
            <a:r>
              <a:rPr lang="en-US" sz="2400" kern="1200" dirty="0">
                <a:solidFill>
                  <a:schemeClr val="tx1"/>
                </a:solidFill>
                <a:effectLst/>
                <a:latin typeface="+mn-lt"/>
                <a:ea typeface="+mn-ea"/>
                <a:cs typeface="+mn-cs"/>
              </a:rPr>
              <a:t>, </a:t>
            </a:r>
            <a:r>
              <a:rPr lang="ro-RO" sz="2400" kern="1200" dirty="0">
                <a:solidFill>
                  <a:schemeClr val="tx1"/>
                </a:solidFill>
                <a:effectLst/>
                <a:latin typeface="+mn-lt"/>
                <a:ea typeface="+mn-ea"/>
                <a:cs typeface="+mn-cs"/>
              </a:rPr>
              <a:t>(Znyk M, 2021 Jun 21)</a:t>
            </a:r>
            <a:endParaRPr lang="en-US" sz="2400" kern="1200" dirty="0">
              <a:solidFill>
                <a:schemeClr val="tx1"/>
              </a:solidFill>
              <a:effectLst/>
              <a:latin typeface="+mn-lt"/>
              <a:ea typeface="+mn-ea"/>
              <a:cs typeface="+mn-cs"/>
            </a:endParaRPr>
          </a:p>
          <a:p>
            <a:pPr lvl="0"/>
            <a:r>
              <a:rPr lang="en-US" sz="2400" kern="1200" dirty="0" err="1">
                <a:solidFill>
                  <a:schemeClr val="tx1"/>
                </a:solidFill>
                <a:effectLst/>
                <a:latin typeface="+mn-lt"/>
                <a:ea typeface="+mn-ea"/>
                <a:cs typeface="+mn-cs"/>
              </a:rPr>
              <a:t>creșterea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stresului</a:t>
            </a:r>
            <a:r>
              <a:rPr lang="en-US" sz="2400" kern="1200" dirty="0">
                <a:solidFill>
                  <a:schemeClr val="tx1"/>
                </a:solidFill>
                <a:effectLst/>
                <a:latin typeface="+mn-lt"/>
                <a:ea typeface="+mn-ea"/>
                <a:cs typeface="+mn-cs"/>
              </a:rPr>
              <a:t> oxidative </a:t>
            </a:r>
            <a:r>
              <a:rPr lang="en-US" sz="2400" kern="1200" dirty="0" err="1">
                <a:solidFill>
                  <a:schemeClr val="tx1"/>
                </a:solidFill>
                <a:effectLst/>
                <a:latin typeface="+mn-lt"/>
                <a:ea typeface="+mn-ea"/>
                <a:cs typeface="+mn-cs"/>
              </a:rPr>
              <a:t>și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creșterea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susceptibilității</a:t>
            </a:r>
            <a:r>
              <a:rPr lang="en-US" sz="2400" kern="1200" dirty="0">
                <a:solidFill>
                  <a:schemeClr val="tx1"/>
                </a:solidFill>
                <a:effectLst/>
                <a:latin typeface="+mn-lt"/>
                <a:ea typeface="+mn-ea"/>
                <a:cs typeface="+mn-cs"/>
              </a:rPr>
              <a:t> la </a:t>
            </a:r>
            <a:r>
              <a:rPr lang="en-US" sz="2400" kern="1200" dirty="0" err="1">
                <a:solidFill>
                  <a:schemeClr val="tx1"/>
                </a:solidFill>
                <a:effectLst/>
                <a:latin typeface="+mn-lt"/>
                <a:ea typeface="+mn-ea"/>
                <a:cs typeface="+mn-cs"/>
              </a:rPr>
              <a:t>infecții</a:t>
            </a:r>
            <a:r>
              <a:rPr lang="en-US" sz="2400" kern="1200" dirty="0">
                <a:solidFill>
                  <a:schemeClr val="tx1"/>
                </a:solidFill>
                <a:effectLst/>
                <a:latin typeface="+mn-lt"/>
                <a:ea typeface="+mn-ea"/>
                <a:cs typeface="+mn-cs"/>
              </a:rPr>
              <a:t> a </a:t>
            </a:r>
            <a:r>
              <a:rPr lang="en-US" sz="2400" kern="1200" dirty="0" err="1">
                <a:solidFill>
                  <a:schemeClr val="tx1"/>
                </a:solidFill>
                <a:effectLst/>
                <a:latin typeface="+mn-lt"/>
                <a:ea typeface="+mn-ea"/>
                <a:cs typeface="+mn-cs"/>
              </a:rPr>
              <a:t>tractului</a:t>
            </a:r>
            <a:r>
              <a:rPr lang="en-US" sz="2400" kern="1200" dirty="0">
                <a:solidFill>
                  <a:schemeClr val="tx1"/>
                </a:solidFill>
                <a:effectLst/>
                <a:latin typeface="+mn-lt"/>
                <a:ea typeface="+mn-ea"/>
                <a:cs typeface="+mn-cs"/>
              </a:rPr>
              <a:t> respirator </a:t>
            </a:r>
            <a:r>
              <a:rPr lang="ro-RO" sz="2400" kern="1200" dirty="0">
                <a:solidFill>
                  <a:schemeClr val="tx1"/>
                </a:solidFill>
                <a:effectLst/>
                <a:latin typeface="+mn-lt"/>
                <a:ea typeface="+mn-ea"/>
                <a:cs typeface="+mn-cs"/>
              </a:rPr>
              <a:t>(Znyk M, 2021 Jun 21)</a:t>
            </a:r>
            <a:endParaRPr lang="en-US" sz="2400" kern="1200" dirty="0">
              <a:solidFill>
                <a:schemeClr val="tx1"/>
              </a:solidFill>
              <a:effectLst/>
              <a:latin typeface="+mn-lt"/>
              <a:ea typeface="+mn-ea"/>
              <a:cs typeface="+mn-cs"/>
            </a:endParaRPr>
          </a:p>
          <a:p>
            <a:pPr lvl="0"/>
            <a:r>
              <a:rPr lang="en-US" sz="2400" kern="1200" dirty="0" err="1">
                <a:solidFill>
                  <a:schemeClr val="tx1"/>
                </a:solidFill>
                <a:effectLst/>
                <a:latin typeface="+mn-lt"/>
                <a:ea typeface="+mn-ea"/>
                <a:cs typeface="+mn-cs"/>
              </a:rPr>
              <a:t>expunerea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cronică</a:t>
            </a:r>
            <a:r>
              <a:rPr lang="en-US" sz="2400" kern="1200" dirty="0">
                <a:solidFill>
                  <a:schemeClr val="tx1"/>
                </a:solidFill>
                <a:effectLst/>
                <a:latin typeface="+mn-lt"/>
                <a:ea typeface="+mn-ea"/>
                <a:cs typeface="+mn-cs"/>
              </a:rPr>
              <a:t> la </a:t>
            </a:r>
            <a:r>
              <a:rPr lang="en-US" sz="2400" kern="1200" dirty="0" err="1">
                <a:solidFill>
                  <a:schemeClr val="tx1"/>
                </a:solidFill>
                <a:effectLst/>
                <a:latin typeface="+mn-lt"/>
                <a:ea typeface="+mn-ea"/>
                <a:cs typeface="+mn-cs"/>
              </a:rPr>
              <a:t>acroleină</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compus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identificat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concentrații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mari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atăt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fumul</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țigări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convenționale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cât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și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cel</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tutun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încălzit</a:t>
            </a:r>
            <a:r>
              <a:rPr lang="en-US" sz="2400" kern="1200" dirty="0">
                <a:solidFill>
                  <a:schemeClr val="tx1"/>
                </a:solidFill>
                <a:effectLst/>
                <a:latin typeface="+mn-lt"/>
                <a:ea typeface="+mn-ea"/>
                <a:cs typeface="+mn-cs"/>
              </a:rPr>
              <a:t>) duce la </a:t>
            </a:r>
            <a:r>
              <a:rPr lang="en-US" sz="2400" kern="1200" dirty="0" err="1">
                <a:solidFill>
                  <a:schemeClr val="tx1"/>
                </a:solidFill>
                <a:effectLst/>
                <a:latin typeface="+mn-lt"/>
                <a:ea typeface="+mn-ea"/>
                <a:cs typeface="+mn-cs"/>
              </a:rPr>
              <a:t>astm</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afectare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pulmonară</a:t>
            </a:r>
            <a:r>
              <a:rPr lang="en-US" sz="2400" kern="1200" dirty="0">
                <a:solidFill>
                  <a:schemeClr val="tx1"/>
                </a:solidFill>
                <a:effectLst/>
                <a:latin typeface="+mn-lt"/>
                <a:ea typeface="+mn-ea"/>
                <a:cs typeface="+mn-cs"/>
              </a:rPr>
              <a:t>, BPOC </a:t>
            </a:r>
            <a:r>
              <a:rPr lang="en-US" sz="2400" kern="1200" dirty="0" err="1">
                <a:solidFill>
                  <a:schemeClr val="tx1"/>
                </a:solidFill>
                <a:effectLst/>
                <a:latin typeface="+mn-lt"/>
                <a:ea typeface="+mn-ea"/>
                <a:cs typeface="+mn-cs"/>
              </a:rPr>
              <a:t>și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chiar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cancere</a:t>
            </a:r>
            <a:r>
              <a:rPr lang="en-US" sz="2400" kern="1200" dirty="0">
                <a:solidFill>
                  <a:schemeClr val="tx1"/>
                </a:solidFill>
                <a:effectLst/>
                <a:latin typeface="+mn-lt"/>
                <a:ea typeface="+mn-ea"/>
                <a:cs typeface="+mn-cs"/>
              </a:rPr>
              <a:t> la </a:t>
            </a:r>
            <a:r>
              <a:rPr lang="en-US" sz="2400" kern="1200" dirty="0" err="1">
                <a:solidFill>
                  <a:schemeClr val="tx1"/>
                </a:solidFill>
                <a:effectLst/>
                <a:latin typeface="+mn-lt"/>
                <a:ea typeface="+mn-ea"/>
                <a:cs typeface="+mn-cs"/>
              </a:rPr>
              <a:t>nivelul</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sistemului</a:t>
            </a:r>
            <a:r>
              <a:rPr lang="en-US" sz="2400" kern="1200" dirty="0">
                <a:solidFill>
                  <a:schemeClr val="tx1"/>
                </a:solidFill>
                <a:effectLst/>
                <a:latin typeface="+mn-lt"/>
                <a:ea typeface="+mn-ea"/>
                <a:cs typeface="+mn-cs"/>
              </a:rPr>
              <a:t> respirator </a:t>
            </a:r>
            <a:r>
              <a:rPr lang="ro-RO" sz="2400" kern="1200" dirty="0">
                <a:solidFill>
                  <a:schemeClr val="tx1"/>
                </a:solidFill>
                <a:effectLst/>
                <a:latin typeface="+mn-lt"/>
                <a:ea typeface="+mn-ea"/>
                <a:cs typeface="+mn-cs"/>
              </a:rPr>
              <a:t>(Hikisz P, 2023 Mar 11)</a:t>
            </a:r>
            <a:endParaRPr lang="en-US"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potential </a:t>
            </a:r>
            <a:r>
              <a:rPr lang="en-US" sz="2400" kern="1200" dirty="0" err="1">
                <a:solidFill>
                  <a:schemeClr val="tx1"/>
                </a:solidFill>
                <a:effectLst/>
                <a:latin typeface="+mn-lt"/>
                <a:ea typeface="+mn-ea"/>
                <a:cs typeface="+mn-cs"/>
              </a:rPr>
              <a:t>dăunător</a:t>
            </a:r>
            <a:r>
              <a:rPr lang="en-US" sz="2400" kern="1200" dirty="0">
                <a:solidFill>
                  <a:schemeClr val="tx1"/>
                </a:solidFill>
                <a:effectLst/>
                <a:latin typeface="+mn-lt"/>
                <a:ea typeface="+mn-ea"/>
                <a:cs typeface="+mn-cs"/>
              </a:rPr>
              <a:t> al </a:t>
            </a:r>
            <a:r>
              <a:rPr lang="en-US" sz="2400" kern="1200" dirty="0" err="1">
                <a:solidFill>
                  <a:schemeClr val="tx1"/>
                </a:solidFill>
                <a:effectLst/>
                <a:latin typeface="+mn-lt"/>
                <a:ea typeface="+mn-ea"/>
                <a:cs typeface="+mn-cs"/>
              </a:rPr>
              <a:t>ametecului</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substanțe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chimice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asupra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sănătății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cardiovasculare</a:t>
            </a:r>
            <a:r>
              <a:rPr lang="en-US" sz="2400" kern="1200" dirty="0">
                <a:solidFill>
                  <a:schemeClr val="tx1"/>
                </a:solidFill>
                <a:effectLst/>
                <a:latin typeface="+mn-lt"/>
                <a:ea typeface="+mn-ea"/>
                <a:cs typeface="+mn-cs"/>
              </a:rPr>
              <a:t> – similar cu ale </a:t>
            </a:r>
            <a:r>
              <a:rPr lang="en-US" sz="2400" kern="1200" dirty="0" err="1">
                <a:solidFill>
                  <a:schemeClr val="tx1"/>
                </a:solidFill>
                <a:effectLst/>
                <a:latin typeface="+mn-lt"/>
                <a:ea typeface="+mn-ea"/>
                <a:cs typeface="+mn-cs"/>
              </a:rPr>
              <a:t>țigărilor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convenționale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asupra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frecvenței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cardiace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tensiunii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arteriale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și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rigidității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arteriale</a:t>
            </a:r>
            <a:r>
              <a:rPr lang="en-US" sz="2400" kern="1200" dirty="0">
                <a:solidFill>
                  <a:schemeClr val="tx1"/>
                </a:solidFill>
                <a:effectLst/>
                <a:latin typeface="+mn-lt"/>
                <a:ea typeface="+mn-ea"/>
                <a:cs typeface="+mn-cs"/>
              </a:rPr>
              <a:t>. </a:t>
            </a:r>
            <a:r>
              <a:rPr lang="ro-RO" sz="2400" kern="1200" dirty="0">
                <a:solidFill>
                  <a:schemeClr val="tx1"/>
                </a:solidFill>
                <a:effectLst/>
                <a:latin typeface="+mn-lt"/>
                <a:ea typeface="+mn-ea"/>
                <a:cs typeface="+mn-cs"/>
              </a:rPr>
              <a:t>(Fried ND, 2020 Dec 1)</a:t>
            </a:r>
          </a:p>
          <a:p>
            <a:r>
              <a:rPr lang="en-US" sz="2400" kern="1200" dirty="0" err="1">
                <a:solidFill>
                  <a:schemeClr val="tx1"/>
                </a:solidFill>
                <a:effectLst/>
                <a:latin typeface="+mn-lt"/>
                <a:ea typeface="+mn-ea"/>
                <a:cs typeface="+mn-cs"/>
              </a:rPr>
              <a:t>Emisiile</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nicotină</a:t>
            </a:r>
            <a:r>
              <a:rPr lang="en-US" sz="2400" kern="1200" dirty="0">
                <a:solidFill>
                  <a:schemeClr val="tx1"/>
                </a:solidFill>
                <a:effectLst/>
                <a:latin typeface="+mn-lt"/>
                <a:ea typeface="+mn-ea"/>
                <a:cs typeface="+mn-cs"/>
              </a:rPr>
              <a:t> ale </a:t>
            </a:r>
            <a:r>
              <a:rPr lang="en-US" sz="2400" kern="1200" dirty="0" err="1">
                <a:solidFill>
                  <a:schemeClr val="tx1"/>
                </a:solidFill>
                <a:effectLst/>
                <a:latin typeface="+mn-lt"/>
                <a:ea typeface="+mn-ea"/>
                <a:cs typeface="+mn-cs"/>
              </a:rPr>
              <a:t>produselor</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tutun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încălzit</a:t>
            </a:r>
            <a:r>
              <a:rPr lang="en-US" sz="2400" kern="1200" dirty="0">
                <a:solidFill>
                  <a:schemeClr val="tx1"/>
                </a:solidFill>
                <a:effectLst/>
                <a:latin typeface="+mn-lt"/>
                <a:ea typeface="+mn-ea"/>
                <a:cs typeface="+mn-cs"/>
              </a:rPr>
              <a:t>/per </a:t>
            </a:r>
            <a:r>
              <a:rPr lang="en-US" sz="2400" kern="1200" dirty="0" err="1">
                <a:solidFill>
                  <a:schemeClr val="tx1"/>
                </a:solidFill>
                <a:effectLst/>
                <a:latin typeface="+mn-lt"/>
                <a:ea typeface="+mn-ea"/>
                <a:cs typeface="+mn-cs"/>
              </a:rPr>
              <a:t>unitate</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produs</a:t>
            </a:r>
            <a:r>
              <a:rPr lang="en-US" sz="2400" kern="1200" dirty="0">
                <a:solidFill>
                  <a:schemeClr val="tx1"/>
                </a:solidFill>
                <a:effectLst/>
                <a:latin typeface="+mn-lt"/>
                <a:ea typeface="+mn-ea"/>
                <a:cs typeface="+mn-cs"/>
              </a:rPr>
              <a:t> par </a:t>
            </a:r>
            <a:r>
              <a:rPr lang="en-US" sz="2400" kern="1200" dirty="0" err="1">
                <a:solidFill>
                  <a:schemeClr val="tx1"/>
                </a:solidFill>
                <a:effectLst/>
                <a:latin typeface="+mn-lt"/>
                <a:ea typeface="+mn-ea"/>
                <a:cs typeface="+mn-cs"/>
              </a:rPr>
              <a:t>să</a:t>
            </a:r>
            <a:r>
              <a:rPr lang="en-US" sz="2400" kern="1200" dirty="0">
                <a:solidFill>
                  <a:schemeClr val="tx1"/>
                </a:solidFill>
                <a:effectLst/>
                <a:latin typeface="+mn-lt"/>
                <a:ea typeface="+mn-ea"/>
                <a:cs typeface="+mn-cs"/>
              </a:rPr>
              <a:t> fie </a:t>
            </a:r>
            <a:r>
              <a:rPr lang="en-US" sz="2400" kern="1200" dirty="0" err="1">
                <a:solidFill>
                  <a:schemeClr val="tx1"/>
                </a:solidFill>
                <a:effectLst/>
                <a:latin typeface="+mn-lt"/>
                <a:ea typeface="+mn-ea"/>
                <a:cs typeface="+mn-cs"/>
              </a:rPr>
              <a:t>mai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mici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decât</a:t>
            </a:r>
            <a:r>
              <a:rPr lang="en-US" sz="2400" kern="1200" dirty="0">
                <a:solidFill>
                  <a:schemeClr val="tx1"/>
                </a:solidFill>
                <a:effectLst/>
                <a:latin typeface="+mn-lt"/>
                <a:ea typeface="+mn-ea"/>
                <a:cs typeface="+mn-cs"/>
              </a:rPr>
              <a:t> ale </a:t>
            </a:r>
            <a:r>
              <a:rPr lang="en-US" sz="2400" kern="1200" dirty="0" err="1">
                <a:solidFill>
                  <a:schemeClr val="tx1"/>
                </a:solidFill>
                <a:effectLst/>
                <a:latin typeface="+mn-lt"/>
                <a:ea typeface="+mn-ea"/>
                <a:cs typeface="+mn-cs"/>
              </a:rPr>
              <a:t>țigărilor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convenționale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între</a:t>
            </a:r>
            <a:r>
              <a:rPr lang="en-US" sz="2400" kern="1200" dirty="0">
                <a:solidFill>
                  <a:schemeClr val="tx1"/>
                </a:solidFill>
                <a:effectLst/>
                <a:latin typeface="+mn-lt"/>
                <a:ea typeface="+mn-ea"/>
                <a:cs typeface="+mn-cs"/>
              </a:rPr>
              <a:t> 57 </a:t>
            </a:r>
            <a:r>
              <a:rPr lang="en-US" sz="2400" kern="1200" dirty="0" err="1">
                <a:solidFill>
                  <a:schemeClr val="tx1"/>
                </a:solidFill>
                <a:effectLst/>
                <a:latin typeface="+mn-lt"/>
                <a:ea typeface="+mn-ea"/>
                <a:cs typeface="+mn-cs"/>
              </a:rPr>
              <a:t>și</a:t>
            </a:r>
            <a:r>
              <a:rPr lang="en-US" sz="2400" kern="1200" dirty="0">
                <a:solidFill>
                  <a:schemeClr val="tx1"/>
                </a:solidFill>
                <a:effectLst/>
                <a:latin typeface="+mn-lt"/>
                <a:ea typeface="+mn-ea"/>
                <a:cs typeface="+mn-cs"/>
              </a:rPr>
              <a:t> 83% din </a:t>
            </a:r>
            <a:r>
              <a:rPr lang="en-US" sz="2400" kern="1200" dirty="0" err="1">
                <a:solidFill>
                  <a:schemeClr val="tx1"/>
                </a:solidFill>
                <a:effectLst/>
                <a:latin typeface="+mn-lt"/>
                <a:ea typeface="+mn-ea"/>
                <a:cs typeface="+mn-cs"/>
              </a:rPr>
              <a:t>emisiile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unei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țigări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convenționale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iar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măsurătorile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privind</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nivelul</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nicotină</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atins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a:t>
            </a:r>
            <a:r>
              <a:rPr lang="en-US" sz="2400" kern="1200" dirty="0">
                <a:solidFill>
                  <a:schemeClr val="tx1"/>
                </a:solidFill>
                <a:effectLst/>
                <a:latin typeface="+mn-lt"/>
                <a:ea typeface="+mn-ea"/>
                <a:cs typeface="+mn-cs"/>
              </a:rPr>
              <a:t> plasma </a:t>
            </a:r>
            <a:r>
              <a:rPr lang="en-US" sz="2400" kern="1200" dirty="0" err="1">
                <a:solidFill>
                  <a:schemeClr val="tx1"/>
                </a:solidFill>
                <a:effectLst/>
                <a:latin typeface="+mn-lt"/>
                <a:ea typeface="+mn-ea"/>
                <a:cs typeface="+mn-cs"/>
              </a:rPr>
              <a:t>variază</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înter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diferite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produse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putând</a:t>
            </a:r>
            <a:r>
              <a:rPr lang="en-US" sz="2400" kern="1200" dirty="0">
                <a:solidFill>
                  <a:schemeClr val="tx1"/>
                </a:solidFill>
                <a:effectLst/>
                <a:latin typeface="+mn-lt"/>
                <a:ea typeface="+mn-ea"/>
                <a:cs typeface="+mn-cs"/>
              </a:rPr>
              <a:t> fi </a:t>
            </a:r>
            <a:r>
              <a:rPr lang="en-US" sz="2400" kern="1200" dirty="0" err="1">
                <a:solidFill>
                  <a:schemeClr val="tx1"/>
                </a:solidFill>
                <a:effectLst/>
                <a:latin typeface="+mn-lt"/>
                <a:ea typeface="+mn-ea"/>
                <a:cs typeface="+mn-cs"/>
              </a:rPr>
              <a:t>mai</a:t>
            </a:r>
            <a:r>
              <a:rPr lang="en-US" sz="2400" kern="1200" dirty="0">
                <a:solidFill>
                  <a:schemeClr val="tx1"/>
                </a:solidFill>
                <a:effectLst/>
                <a:latin typeface="+mn-lt"/>
                <a:ea typeface="+mn-ea"/>
                <a:cs typeface="+mn-cs"/>
              </a:rPr>
              <a:t> mic </a:t>
            </a:r>
            <a:r>
              <a:rPr lang="en-US" sz="2400" kern="1200" dirty="0" err="1">
                <a:solidFill>
                  <a:schemeClr val="tx1"/>
                </a:solidFill>
                <a:effectLst/>
                <a:latin typeface="+mn-lt"/>
                <a:ea typeface="+mn-ea"/>
                <a:cs typeface="+mn-cs"/>
              </a:rPr>
              <a:t>sau</a:t>
            </a:r>
            <a:r>
              <a:rPr lang="en-US" sz="2400" kern="1200" dirty="0">
                <a:solidFill>
                  <a:schemeClr val="tx1"/>
                </a:solidFill>
                <a:effectLst/>
                <a:latin typeface="+mn-lt"/>
                <a:ea typeface="+mn-ea"/>
                <a:cs typeface="+mn-cs"/>
              </a:rPr>
              <a:t> la </a:t>
            </a:r>
            <a:r>
              <a:rPr lang="en-US" sz="2400" kern="1200" dirty="0" err="1">
                <a:solidFill>
                  <a:schemeClr val="tx1"/>
                </a:solidFill>
                <a:effectLst/>
                <a:latin typeface="+mn-lt"/>
                <a:ea typeface="+mn-ea"/>
                <a:cs typeface="+mn-cs"/>
              </a:rPr>
              <a:t>fel</a:t>
            </a:r>
            <a:r>
              <a:rPr lang="en-US" sz="2400" kern="1200" dirty="0">
                <a:solidFill>
                  <a:schemeClr val="tx1"/>
                </a:solidFill>
                <a:effectLst/>
                <a:latin typeface="+mn-lt"/>
                <a:ea typeface="+mn-ea"/>
                <a:cs typeface="+mn-cs"/>
              </a:rPr>
              <a:t> cu </a:t>
            </a:r>
            <a:r>
              <a:rPr lang="en-US" sz="2400" kern="1200" dirty="0" err="1">
                <a:solidFill>
                  <a:schemeClr val="tx1"/>
                </a:solidFill>
                <a:effectLst/>
                <a:latin typeface="+mn-lt"/>
                <a:ea typeface="+mn-ea"/>
                <a:cs typeface="+mn-cs"/>
              </a:rPr>
              <a:t>cel</a:t>
            </a:r>
            <a:r>
              <a:rPr lang="en-US" sz="2400" kern="1200" dirty="0">
                <a:solidFill>
                  <a:schemeClr val="tx1"/>
                </a:solidFill>
                <a:effectLst/>
                <a:latin typeface="+mn-lt"/>
                <a:ea typeface="+mn-ea"/>
                <a:cs typeface="+mn-cs"/>
              </a:rPr>
              <a:t> al </a:t>
            </a:r>
            <a:r>
              <a:rPr lang="en-US" sz="2400" kern="1200" dirty="0" err="1">
                <a:solidFill>
                  <a:schemeClr val="tx1"/>
                </a:solidFill>
                <a:effectLst/>
                <a:latin typeface="+mn-lt"/>
                <a:ea typeface="+mn-ea"/>
                <a:cs typeface="+mn-cs"/>
              </a:rPr>
              <a:t>unei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țigări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convenționale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Concentrația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maximă</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nicotină</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a:t>
            </a:r>
            <a:r>
              <a:rPr lang="en-US" sz="2400" kern="1200" dirty="0">
                <a:solidFill>
                  <a:schemeClr val="tx1"/>
                </a:solidFill>
                <a:effectLst/>
                <a:latin typeface="+mn-lt"/>
                <a:ea typeface="+mn-ea"/>
                <a:cs typeface="+mn-cs"/>
              </a:rPr>
              <a:t> plasma se </a:t>
            </a:r>
            <a:r>
              <a:rPr lang="en-US" sz="2400" kern="1200" dirty="0" err="1">
                <a:solidFill>
                  <a:schemeClr val="tx1"/>
                </a:solidFill>
                <a:effectLst/>
                <a:latin typeface="+mn-lt"/>
                <a:ea typeface="+mn-ea"/>
                <a:cs typeface="+mn-cs"/>
              </a:rPr>
              <a:t>atinge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același</a:t>
            </a:r>
            <a:r>
              <a:rPr lang="en-US" sz="2400" kern="1200" dirty="0">
                <a:solidFill>
                  <a:schemeClr val="tx1"/>
                </a:solidFill>
                <a:effectLst/>
                <a:latin typeface="+mn-lt"/>
                <a:ea typeface="+mn-ea"/>
                <a:cs typeface="+mn-cs"/>
              </a:rPr>
              <a:t> interval de </a:t>
            </a:r>
            <a:r>
              <a:rPr lang="en-US" sz="2400" kern="1200" dirty="0" err="1">
                <a:solidFill>
                  <a:schemeClr val="tx1"/>
                </a:solidFill>
                <a:effectLst/>
                <a:latin typeface="+mn-lt"/>
                <a:ea typeface="+mn-ea"/>
                <a:cs typeface="+mn-cs"/>
              </a:rPr>
              <a:t>timp</a:t>
            </a:r>
            <a:r>
              <a:rPr lang="en-US" sz="2400" kern="1200" dirty="0">
                <a:solidFill>
                  <a:schemeClr val="tx1"/>
                </a:solidFill>
                <a:effectLst/>
                <a:latin typeface="+mn-lt"/>
                <a:ea typeface="+mn-ea"/>
                <a:cs typeface="+mn-cs"/>
              </a:rPr>
              <a:t> ca </a:t>
            </a:r>
            <a:r>
              <a:rPr lang="en-US" sz="2400" kern="1200" dirty="0" err="1">
                <a:solidFill>
                  <a:schemeClr val="tx1"/>
                </a:solidFill>
                <a:effectLst/>
                <a:latin typeface="+mn-lt"/>
                <a:ea typeface="+mn-ea"/>
                <a:cs typeface="+mn-cs"/>
              </a:rPr>
              <a:t>în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cazul</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țigărilor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convenționale</a:t>
            </a:r>
            <a:r>
              <a:rPr lang="en-US" sz="2400" kern="1200" dirty="0">
                <a:solidFill>
                  <a:schemeClr val="tx1"/>
                </a:solidFill>
                <a:effectLst/>
                <a:latin typeface="+mn-lt"/>
                <a:ea typeface="+mn-ea"/>
                <a:cs typeface="+mn-cs"/>
              </a:rPr>
              <a:t>. </a:t>
            </a:r>
            <a:r>
              <a:rPr lang="ro-RO" sz="2400" kern="1200" dirty="0">
                <a:solidFill>
                  <a:schemeClr val="tx1"/>
                </a:solidFill>
                <a:effectLst/>
                <a:latin typeface="+mn-lt"/>
                <a:ea typeface="+mn-ea"/>
                <a:cs typeface="+mn-cs"/>
              </a:rPr>
              <a:t>(World Health Organization, 2020)</a:t>
            </a:r>
            <a:endParaRPr lang="en-US" sz="2400" kern="1200" dirty="0">
              <a:solidFill>
                <a:schemeClr val="tx1"/>
              </a:solidFill>
              <a:effectLst/>
              <a:latin typeface="+mn-lt"/>
              <a:ea typeface="+mn-ea"/>
              <a:cs typeface="+mn-cs"/>
            </a:endParaRPr>
          </a:p>
          <a:p>
            <a:r>
              <a:rPr lang="en-US" sz="2400" kern="1200" dirty="0" err="1">
                <a:solidFill>
                  <a:schemeClr val="tx1"/>
                </a:solidFill>
                <a:effectLst/>
                <a:latin typeface="+mn-lt"/>
                <a:ea typeface="+mn-ea"/>
                <a:cs typeface="+mn-cs"/>
              </a:rPr>
              <a:t>Fumatul</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produselor</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tutun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încălzit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generează</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emisii</a:t>
            </a:r>
            <a:r>
              <a:rPr lang="en-US" sz="2400" kern="1200" dirty="0">
                <a:solidFill>
                  <a:schemeClr val="tx1"/>
                </a:solidFill>
                <a:effectLst/>
                <a:latin typeface="+mn-lt"/>
                <a:ea typeface="+mn-ea"/>
                <a:cs typeface="+mn-cs"/>
              </a:rPr>
              <a:t> care sunt </a:t>
            </a:r>
            <a:r>
              <a:rPr lang="en-US" sz="2400" kern="1200" dirty="0" err="1">
                <a:solidFill>
                  <a:schemeClr val="tx1"/>
                </a:solidFill>
                <a:effectLst/>
                <a:latin typeface="+mn-lt"/>
                <a:ea typeface="+mn-ea"/>
                <a:cs typeface="+mn-cs"/>
              </a:rPr>
              <a:t>inhalate</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fumător</a:t>
            </a:r>
            <a:r>
              <a:rPr lang="en-US" sz="2400" kern="1200" dirty="0">
                <a:solidFill>
                  <a:schemeClr val="tx1"/>
                </a:solidFill>
                <a:effectLst/>
                <a:latin typeface="+mn-lt"/>
                <a:ea typeface="+mn-ea"/>
                <a:cs typeface="+mn-cs"/>
              </a:rPr>
              <a:t> , </a:t>
            </a:r>
            <a:r>
              <a:rPr lang="en-US" sz="2400" kern="1200" dirty="0" err="1">
                <a:solidFill>
                  <a:schemeClr val="tx1"/>
                </a:solidFill>
                <a:effectLst/>
                <a:latin typeface="+mn-lt"/>
                <a:ea typeface="+mn-ea"/>
                <a:cs typeface="+mn-cs"/>
              </a:rPr>
              <a:t>dar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și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emisii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aerul</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înconjurător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Înhalarea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emisiilor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produse</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tutunul</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încălzit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expune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fumătorul</a:t>
            </a:r>
            <a:r>
              <a:rPr lang="en-US" sz="2400" kern="1200" dirty="0">
                <a:solidFill>
                  <a:schemeClr val="tx1"/>
                </a:solidFill>
                <a:effectLst/>
                <a:latin typeface="+mn-lt"/>
                <a:ea typeface="+mn-ea"/>
                <a:cs typeface="+mn-cs"/>
              </a:rPr>
              <a:t> la </a:t>
            </a:r>
            <a:r>
              <a:rPr lang="en-US" sz="2400" kern="1200" dirty="0" err="1">
                <a:solidFill>
                  <a:schemeClr val="tx1"/>
                </a:solidFill>
                <a:effectLst/>
                <a:latin typeface="+mn-lt"/>
                <a:ea typeface="+mn-ea"/>
                <a:cs typeface="+mn-cs"/>
              </a:rPr>
              <a:t>toxicele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conținute</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emisiile</a:t>
            </a:r>
            <a:r>
              <a:rPr lang="en-US" sz="2400" kern="1200" dirty="0">
                <a:solidFill>
                  <a:schemeClr val="tx1"/>
                </a:solidFill>
                <a:effectLst/>
                <a:latin typeface="+mn-lt"/>
                <a:ea typeface="+mn-ea"/>
                <a:cs typeface="+mn-cs"/>
              </a:rPr>
              <a:t> respective. </a:t>
            </a:r>
            <a:r>
              <a:rPr lang="en-US" sz="2400" kern="1200" dirty="0" err="1">
                <a:solidFill>
                  <a:schemeClr val="tx1"/>
                </a:solidFill>
                <a:effectLst/>
                <a:latin typeface="+mn-lt"/>
                <a:ea typeface="+mn-ea"/>
                <a:cs typeface="+mn-cs"/>
              </a:rPr>
              <a:t>Emisiile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produselor</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tutun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încălzit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aerul</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înconjurător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expun</a:t>
            </a:r>
            <a:r>
              <a:rPr lang="en-US" sz="2400" kern="1200" dirty="0">
                <a:solidFill>
                  <a:schemeClr val="tx1"/>
                </a:solidFill>
                <a:effectLst/>
                <a:latin typeface="+mn-lt"/>
                <a:ea typeface="+mn-ea"/>
                <a:cs typeface="+mn-cs"/>
              </a:rPr>
              <a:t> la </a:t>
            </a:r>
            <a:r>
              <a:rPr lang="en-US" sz="2400" kern="1200" dirty="0" err="1">
                <a:solidFill>
                  <a:schemeClr val="tx1"/>
                </a:solidFill>
                <a:effectLst/>
                <a:latin typeface="+mn-lt"/>
                <a:ea typeface="+mn-ea"/>
                <a:cs typeface="+mn-cs"/>
              </a:rPr>
              <a:t>fumat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pasiv</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persoanele</a:t>
            </a:r>
            <a:r>
              <a:rPr lang="en-US" sz="2400" kern="1200" dirty="0">
                <a:solidFill>
                  <a:schemeClr val="tx1"/>
                </a:solidFill>
                <a:effectLst/>
                <a:latin typeface="+mn-lt"/>
                <a:ea typeface="+mn-ea"/>
                <a:cs typeface="+mn-cs"/>
              </a:rPr>
              <a:t> din </a:t>
            </a:r>
            <a:r>
              <a:rPr lang="en-US" sz="2400" kern="1200" dirty="0" err="1">
                <a:solidFill>
                  <a:schemeClr val="tx1"/>
                </a:solidFill>
                <a:effectLst/>
                <a:latin typeface="+mn-lt"/>
                <a:ea typeface="+mn-ea"/>
                <a:cs typeface="+mn-cs"/>
              </a:rPr>
              <a:t>mediul</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respectiv</a:t>
            </a:r>
            <a:r>
              <a:rPr lang="en-US" sz="2400" kern="1200" dirty="0">
                <a:solidFill>
                  <a:schemeClr val="tx1"/>
                </a:solidFill>
                <a:effectLst/>
                <a:latin typeface="+mn-lt"/>
                <a:ea typeface="+mn-ea"/>
                <a:cs typeface="+mn-cs"/>
              </a:rPr>
              <a:t>. </a:t>
            </a:r>
            <a:r>
              <a:rPr lang="ro-RO" sz="2400" kern="1200" dirty="0">
                <a:solidFill>
                  <a:schemeClr val="tx1"/>
                </a:solidFill>
                <a:effectLst/>
                <a:latin typeface="+mn-lt"/>
                <a:ea typeface="+mn-ea"/>
                <a:cs typeface="+mn-cs"/>
              </a:rPr>
              <a:t>(World Health Organization, 2021 July)</a:t>
            </a:r>
            <a:endParaRPr lang="en-US" dirty="0"/>
          </a:p>
          <a:p>
            <a:pPr lvl="0"/>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052AE2C-1AF1-4A67-B9CF-08F22421F00F}" type="slidenum">
              <a:rPr lang="ro-RO" altLang="en-US" smtClean="0"/>
              <a:pPr/>
              <a:t>5</a:t>
            </a:fld>
            <a:endParaRPr lang="ro-RO" altLang="en-US"/>
          </a:p>
        </p:txBody>
      </p:sp>
    </p:spTree>
    <p:extLst>
      <p:ext uri="{BB962C8B-B14F-4D97-AF65-F5344CB8AC3E}">
        <p14:creationId xmlns:p14="http://schemas.microsoft.com/office/powerpoint/2010/main" val="358071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ultimii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scară</a:t>
            </a:r>
            <a:r>
              <a:rPr lang="en-US" sz="1200" kern="1200" dirty="0">
                <a:solidFill>
                  <a:schemeClr val="tx1"/>
                </a:solidFill>
                <a:effectLst/>
                <a:latin typeface="+mn-lt"/>
                <a:ea typeface="+mn-ea"/>
                <a:cs typeface="+mn-cs"/>
              </a:rPr>
              <a:t> din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largă</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duce la </a:t>
            </a:r>
            <a:r>
              <a:rPr lang="en-US" sz="1200" kern="1200" dirty="0" err="1">
                <a:solidFill>
                  <a:schemeClr val="tx1"/>
                </a:solidFill>
                <a:effectLst/>
                <a:latin typeface="+mn-lt"/>
                <a:ea typeface="+mn-ea"/>
                <a:cs typeface="+mn-cs"/>
              </a:rPr>
              <a:t>îngrijorări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privind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care le </a:t>
            </a:r>
            <a:r>
              <a:rPr lang="en-US" sz="1200" kern="1200" dirty="0" err="1">
                <a:solidFill>
                  <a:schemeClr val="tx1"/>
                </a:solidFill>
                <a:effectLst/>
                <a:latin typeface="+mn-lt"/>
                <a:ea typeface="+mn-ea"/>
                <a:cs typeface="+mn-cs"/>
              </a:rPr>
              <a:t>poate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avea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individuale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nivel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populational</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(e-</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ENDS- electronic nicotine delivery systems)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dispositive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caure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baterii</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conțin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obicei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soluții</a:t>
            </a:r>
            <a:r>
              <a:rPr lang="en-US" sz="1200" kern="1200" dirty="0">
                <a:solidFill>
                  <a:schemeClr val="tx1"/>
                </a:solidFill>
                <a:effectLst/>
                <a:latin typeface="+mn-lt"/>
                <a:ea typeface="+mn-ea"/>
                <a:cs typeface="+mn-cs"/>
              </a:rPr>
              <a:t> cu glycerol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propilen</a:t>
            </a:r>
            <a:r>
              <a:rPr lang="en-US" sz="1200" kern="1200" dirty="0">
                <a:solidFill>
                  <a:schemeClr val="tx1"/>
                </a:solidFill>
                <a:effectLst/>
                <a:latin typeface="+mn-lt"/>
                <a:ea typeface="+mn-ea"/>
                <a:cs typeface="+mn-cs"/>
              </a:rPr>
              <a:t> glycol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conținut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variabil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nicotină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cunoscut</a:t>
            </a:r>
            <a:r>
              <a:rPr lang="en-US" sz="1200" kern="1200" dirty="0">
                <a:solidFill>
                  <a:schemeClr val="tx1"/>
                </a:solidFill>
                <a:effectLst/>
                <a:latin typeface="+mn-lt"/>
                <a:ea typeface="+mn-ea"/>
                <a:cs typeface="+mn-cs"/>
              </a:rPr>
              <a:t> ca e-</a:t>
            </a:r>
            <a:r>
              <a:rPr lang="en-US" sz="1200" kern="1200" dirty="0" err="1">
                <a:solidFill>
                  <a:schemeClr val="tx1"/>
                </a:solidFill>
                <a:effectLst/>
                <a:latin typeface="+mn-lt"/>
                <a:ea typeface="+mn-ea"/>
                <a:cs typeface="+mn-cs"/>
              </a:rPr>
              <a:t>lichid</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 (Giovacchini CX, 2022 Nov)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Utilizatorul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inhalează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aerosoli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generați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încălzirea</a:t>
            </a:r>
            <a:r>
              <a:rPr lang="en-US" sz="1200" kern="1200" dirty="0">
                <a:solidFill>
                  <a:schemeClr val="tx1"/>
                </a:solidFill>
                <a:effectLst/>
                <a:latin typeface="+mn-lt"/>
                <a:ea typeface="+mn-ea"/>
                <a:cs typeface="+mn-cs"/>
              </a:rPr>
              <a:t> e-</a:t>
            </a:r>
            <a:r>
              <a:rPr lang="en-US" sz="1200" kern="1200" dirty="0" err="1">
                <a:solidFill>
                  <a:schemeClr val="tx1"/>
                </a:solidFill>
                <a:effectLst/>
                <a:latin typeface="+mn-lt"/>
                <a:ea typeface="+mn-ea"/>
                <a:cs typeface="+mn-cs"/>
              </a:rPr>
              <a:t>lichidului</a:t>
            </a:r>
            <a:r>
              <a:rPr lang="en-US" sz="1200" kern="1200" dirty="0">
                <a:solidFill>
                  <a:schemeClr val="tx1"/>
                </a:solidFill>
                <a:effectLst/>
                <a:latin typeface="+mn-lt"/>
                <a:ea typeface="+mn-ea"/>
                <a:cs typeface="+mn-cs"/>
              </a:rPr>
              <a:t>, process care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cunoscut</a:t>
            </a:r>
            <a:r>
              <a:rPr lang="en-US" sz="1200" kern="1200" dirty="0">
                <a:solidFill>
                  <a:schemeClr val="tx1"/>
                </a:solidFill>
                <a:effectLst/>
                <a:latin typeface="+mn-lt"/>
                <a:ea typeface="+mn-ea"/>
                <a:cs typeface="+mn-cs"/>
              </a:rPr>
              <a:t> sub </a:t>
            </a:r>
            <a:r>
              <a:rPr lang="en-US" sz="1200" kern="1200" dirty="0" err="1">
                <a:solidFill>
                  <a:schemeClr val="tx1"/>
                </a:solidFill>
                <a:effectLst/>
                <a:latin typeface="+mn-lt"/>
                <a:ea typeface="+mn-ea"/>
                <a:cs typeface="+mn-cs"/>
              </a:rPr>
              <a:t>denumirea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vapare</a:t>
            </a:r>
            <a:r>
              <a:rPr lang="en-US" sz="1200" kern="1200" dirty="0">
                <a:solidFill>
                  <a:schemeClr val="tx1"/>
                </a:solidFill>
                <a:effectLst/>
                <a:latin typeface="+mn-lt"/>
                <a:ea typeface="+mn-ea"/>
                <a:cs typeface="+mn-cs"/>
              </a:rPr>
              <a:t>” (vaping).</a:t>
            </a:r>
            <a:r>
              <a:rPr lang="ro-RO" sz="1200" kern="1200" dirty="0">
                <a:solidFill>
                  <a:schemeClr val="tx1"/>
                </a:solidFill>
                <a:effectLst/>
                <a:latin typeface="+mn-lt"/>
                <a:ea typeface="+mn-ea"/>
                <a:cs typeface="+mn-cs"/>
              </a:rPr>
              <a:t> (Riccardo Polosa, 2022 November)</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Deși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fost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dezvoltate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inițial</a:t>
            </a:r>
            <a:r>
              <a:rPr lang="en-US" sz="1200" kern="1200" dirty="0">
                <a:solidFill>
                  <a:schemeClr val="tx1"/>
                </a:solidFill>
                <a:effectLst/>
                <a:latin typeface="+mn-lt"/>
                <a:ea typeface="+mn-ea"/>
                <a:cs typeface="+mn-cs"/>
              </a:rPr>
              <a:t> ca o </a:t>
            </a:r>
            <a:r>
              <a:rPr lang="en-US" sz="1200" kern="1200" dirty="0" err="1">
                <a:solidFill>
                  <a:schemeClr val="tx1"/>
                </a:solidFill>
                <a:effectLst/>
                <a:latin typeface="+mn-lt"/>
                <a:ea typeface="+mn-ea"/>
                <a:cs typeface="+mn-cs"/>
              </a:rPr>
              <a:t>soluție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alternativă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puțin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nocivă</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produsele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clasice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mulți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factori</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făcut</a:t>
            </a:r>
            <a:r>
              <a:rPr lang="en-US" sz="1200" kern="1200" dirty="0">
                <a:solidFill>
                  <a:schemeClr val="tx1"/>
                </a:solidFill>
                <a:effectLst/>
                <a:latin typeface="+mn-lt"/>
                <a:ea typeface="+mn-ea"/>
                <a:cs typeface="+mn-cs"/>
              </a:rPr>
              <a:t> ca </a:t>
            </a:r>
            <a:r>
              <a:rPr lang="en-US" sz="1200" kern="1200" dirty="0" err="1">
                <a:solidFill>
                  <a:schemeClr val="tx1"/>
                </a:solidFill>
                <a:effectLst/>
                <a:latin typeface="+mn-lt"/>
                <a:ea typeface="+mn-ea"/>
                <a:cs typeface="+mn-cs"/>
              </a:rPr>
              <a:t>aceste</a:t>
            </a:r>
            <a:r>
              <a:rPr lang="en-US" sz="1200" kern="1200" dirty="0">
                <a:solidFill>
                  <a:schemeClr val="tx1"/>
                </a:solidFill>
                <a:effectLst/>
                <a:latin typeface="+mn-lt"/>
                <a:ea typeface="+mn-ea"/>
                <a:cs typeface="+mn-cs"/>
              </a:rPr>
              <a:t> dispositive </a:t>
            </a:r>
            <a:r>
              <a:rPr lang="en-US" sz="1200" kern="1200" dirty="0" err="1">
                <a:solidFill>
                  <a:schemeClr val="tx1"/>
                </a:solidFill>
                <a:effectLst/>
                <a:latin typeface="+mn-lt"/>
                <a:ea typeface="+mn-ea"/>
                <a:cs typeface="+mn-cs"/>
              </a:rPr>
              <a:t>să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crească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popularitate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atât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fumătorii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convenționale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cât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nefumători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astfel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designul</a:t>
            </a:r>
            <a:r>
              <a:rPr lang="en-US" sz="1200" kern="1200" dirty="0">
                <a:solidFill>
                  <a:schemeClr val="tx1"/>
                </a:solidFill>
                <a:effectLst/>
                <a:latin typeface="+mn-lt"/>
                <a:ea typeface="+mn-ea"/>
                <a:cs typeface="+mn-cs"/>
              </a:rPr>
              <a:t> elegant al </a:t>
            </a:r>
            <a:r>
              <a:rPr lang="en-US" sz="1200" kern="1200" dirty="0" err="1">
                <a:solidFill>
                  <a:schemeClr val="tx1"/>
                </a:solidFill>
                <a:effectLst/>
                <a:latin typeface="+mn-lt"/>
                <a:ea typeface="+mn-ea"/>
                <a:cs typeface="+mn-cs"/>
              </a:rPr>
              <a:t>acestor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diverisitatea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aromelor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lipsa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fumului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mirosului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emanat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clasice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concentrațiile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potențial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nicotină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lipsa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puținătatea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reglementărilor</a:t>
            </a:r>
            <a:r>
              <a:rPr lang="en-US" sz="1200" kern="1200" dirty="0">
                <a:solidFill>
                  <a:schemeClr val="tx1"/>
                </a:solidFill>
                <a:effectLst/>
                <a:latin typeface="+mn-lt"/>
                <a:ea typeface="+mn-ea"/>
                <a:cs typeface="+mn-cs"/>
              </a:rPr>
              <a:t> legislative </a:t>
            </a:r>
            <a:r>
              <a:rPr lang="en-US" sz="1200" kern="1200" dirty="0" err="1">
                <a:solidFill>
                  <a:schemeClr val="tx1"/>
                </a:solidFill>
                <a:effectLst/>
                <a:latin typeface="+mn-lt"/>
                <a:ea typeface="+mn-ea"/>
                <a:cs typeface="+mn-cs"/>
              </a:rPr>
              <a:t>referitoare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aceste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(Giovacchini CX, 2022 Nov)</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ro-RO" sz="1200" kern="1200" cap="all" dirty="0">
                <a:solidFill>
                  <a:schemeClr val="tx1"/>
                </a:solidFill>
                <a:effectLst/>
                <a:latin typeface="+mn-lt"/>
                <a:ea typeface="+mn-ea"/>
                <a:cs typeface="+mn-cs"/>
              </a:rPr>
              <a:t>Țigările electronice (ENDS) dau adicție și sunt dăunătoare sănătății.</a:t>
            </a:r>
            <a:endParaRPr lang="en-US" sz="1200" kern="1200" dirty="0">
              <a:solidFill>
                <a:schemeClr val="tx1"/>
              </a:solidFill>
              <a:effectLst/>
              <a:latin typeface="+mn-lt"/>
              <a:ea typeface="+mn-ea"/>
              <a:cs typeface="+mn-cs"/>
            </a:endParaRPr>
          </a:p>
          <a:p>
            <a:r>
              <a:rPr lang="en-US" dirty="0" err="1">
                <a:effectLst/>
              </a:rPr>
              <a:t>Pentru</a:t>
            </a:r>
            <a:r>
              <a:rPr lang="en-US" dirty="0">
                <a:effectLst/>
              </a:rPr>
              <a:t> </a:t>
            </a:r>
            <a:r>
              <a:rPr lang="en-US" dirty="0" err="1">
                <a:effectLst/>
              </a:rPr>
              <a:t>că</a:t>
            </a:r>
            <a:r>
              <a:rPr lang="en-US" dirty="0">
                <a:effectLst/>
              </a:rPr>
              <a:t> nu </a:t>
            </a:r>
            <a:r>
              <a:rPr lang="en-US" dirty="0" err="1">
                <a:effectLst/>
              </a:rPr>
              <a:t>există</a:t>
            </a:r>
            <a:r>
              <a:rPr lang="en-US" dirty="0">
                <a:effectLst/>
              </a:rPr>
              <a:t> </a:t>
            </a:r>
            <a:r>
              <a:rPr lang="en-US" dirty="0" err="1">
                <a:effectLst/>
              </a:rPr>
              <a:t>dovezi</a:t>
            </a:r>
            <a:r>
              <a:rPr lang="en-US" dirty="0">
                <a:effectLst/>
              </a:rPr>
              <a:t> </a:t>
            </a:r>
            <a:r>
              <a:rPr lang="en-US" dirty="0" err="1">
                <a:effectLst/>
              </a:rPr>
              <a:t>privind</a:t>
            </a:r>
            <a:r>
              <a:rPr lang="en-US" dirty="0">
                <a:effectLst/>
              </a:rPr>
              <a:t> </a:t>
            </a:r>
            <a:r>
              <a:rPr lang="en-US" dirty="0" err="1">
                <a:effectLst/>
              </a:rPr>
              <a:t>efectul</a:t>
            </a:r>
            <a:r>
              <a:rPr lang="en-US" dirty="0">
                <a:effectLst/>
              </a:rPr>
              <a:t> </a:t>
            </a:r>
            <a:r>
              <a:rPr lang="en-US" dirty="0" err="1">
                <a:effectLst/>
              </a:rPr>
              <a:t>acestora</a:t>
            </a:r>
            <a:r>
              <a:rPr lang="en-US" dirty="0">
                <a:effectLst/>
              </a:rPr>
              <a:t> </a:t>
            </a:r>
            <a:r>
              <a:rPr lang="en-US" dirty="0" err="1">
                <a:effectLst/>
              </a:rPr>
              <a:t>pe</a:t>
            </a:r>
            <a:r>
              <a:rPr lang="en-US" dirty="0">
                <a:effectLst/>
              </a:rPr>
              <a:t> </a:t>
            </a:r>
            <a:r>
              <a:rPr lang="en-US" dirty="0" err="1">
                <a:effectLst/>
              </a:rPr>
              <a:t>termen</a:t>
            </a:r>
            <a:r>
              <a:rPr lang="en-US" dirty="0">
                <a:effectLst/>
              </a:rPr>
              <a:t> lung, </a:t>
            </a:r>
            <a:r>
              <a:rPr lang="en-US" dirty="0" err="1">
                <a:effectLst/>
              </a:rPr>
              <a:t>prin</a:t>
            </a:r>
            <a:r>
              <a:rPr lang="en-US" dirty="0">
                <a:effectLst/>
              </a:rPr>
              <a:t> </a:t>
            </a:r>
            <a:r>
              <a:rPr lang="en-US" dirty="0" err="1">
                <a:effectLst/>
              </a:rPr>
              <a:t>noutatea</a:t>
            </a:r>
            <a:r>
              <a:rPr lang="en-US" dirty="0">
                <a:effectLst/>
              </a:rPr>
              <a:t> </a:t>
            </a:r>
            <a:r>
              <a:rPr lang="en-US" dirty="0" err="1">
                <a:effectLst/>
              </a:rPr>
              <a:t>acestor</a:t>
            </a:r>
            <a:r>
              <a:rPr lang="en-US" dirty="0">
                <a:effectLst/>
              </a:rPr>
              <a:t> </a:t>
            </a:r>
            <a:r>
              <a:rPr lang="en-US" dirty="0" err="1">
                <a:effectLst/>
              </a:rPr>
              <a:t>produse</a:t>
            </a:r>
            <a:r>
              <a:rPr lang="en-US" dirty="0">
                <a:effectLst/>
              </a:rPr>
              <a:t>, </a:t>
            </a:r>
            <a:r>
              <a:rPr lang="en-US" dirty="0" err="1">
                <a:effectLst/>
              </a:rPr>
              <a:t>sunt</a:t>
            </a:r>
            <a:r>
              <a:rPr lang="en-US" dirty="0">
                <a:effectLst/>
              </a:rPr>
              <a:t> </a:t>
            </a:r>
            <a:r>
              <a:rPr lang="en-US" dirty="0" err="1">
                <a:effectLst/>
              </a:rPr>
              <a:t>multe</a:t>
            </a:r>
            <a:r>
              <a:rPr lang="en-US" dirty="0">
                <a:effectLst/>
              </a:rPr>
              <a:t> </a:t>
            </a:r>
            <a:r>
              <a:rPr lang="en-US" dirty="0" err="1">
                <a:effectLst/>
              </a:rPr>
              <a:t>voci</a:t>
            </a:r>
            <a:r>
              <a:rPr lang="en-US" dirty="0">
                <a:effectLst/>
              </a:rPr>
              <a:t> care </a:t>
            </a:r>
            <a:r>
              <a:rPr lang="en-US" dirty="0" err="1">
                <a:effectLst/>
              </a:rPr>
              <a:t>propun</a:t>
            </a:r>
            <a:r>
              <a:rPr lang="en-US" dirty="0">
                <a:effectLst/>
              </a:rPr>
              <a:t> </a:t>
            </a:r>
            <a:r>
              <a:rPr lang="en-US" dirty="0" err="1">
                <a:effectLst/>
              </a:rPr>
              <a:t>utilizarea</a:t>
            </a:r>
            <a:r>
              <a:rPr lang="en-US" dirty="0">
                <a:effectLst/>
              </a:rPr>
              <a:t> </a:t>
            </a:r>
            <a:r>
              <a:rPr lang="en-US" dirty="0" err="1">
                <a:effectLst/>
              </a:rPr>
              <a:t>acestor</a:t>
            </a:r>
            <a:r>
              <a:rPr lang="en-US" dirty="0">
                <a:effectLst/>
              </a:rPr>
              <a:t> dispositive ca </a:t>
            </a:r>
            <a:r>
              <a:rPr lang="en-US" dirty="0" err="1">
                <a:effectLst/>
              </a:rPr>
              <a:t>metodă</a:t>
            </a:r>
            <a:r>
              <a:rPr lang="en-US" dirty="0">
                <a:effectLst/>
              </a:rPr>
              <a:t> </a:t>
            </a:r>
            <a:r>
              <a:rPr lang="en-US" dirty="0" err="1">
                <a:effectLst/>
              </a:rPr>
              <a:t>alternativă</a:t>
            </a:r>
            <a:r>
              <a:rPr lang="en-US" dirty="0">
                <a:effectLst/>
              </a:rPr>
              <a:t> la </a:t>
            </a:r>
            <a:r>
              <a:rPr lang="en-US" dirty="0" err="1">
                <a:effectLst/>
              </a:rPr>
              <a:t>fumatul</a:t>
            </a:r>
            <a:r>
              <a:rPr lang="en-US" dirty="0">
                <a:effectLst/>
              </a:rPr>
              <a:t> </a:t>
            </a:r>
            <a:r>
              <a:rPr lang="en-US" dirty="0" err="1">
                <a:effectLst/>
              </a:rPr>
              <a:t>convențional</a:t>
            </a:r>
            <a:r>
              <a:rPr lang="en-US" dirty="0">
                <a:effectLst/>
              </a:rPr>
              <a:t>. </a:t>
            </a:r>
            <a:r>
              <a:rPr lang="en-US" dirty="0" err="1">
                <a:effectLst/>
              </a:rPr>
              <a:t>Producătorii</a:t>
            </a:r>
            <a:r>
              <a:rPr lang="en-US" dirty="0">
                <a:effectLst/>
              </a:rPr>
              <a:t> </a:t>
            </a:r>
            <a:r>
              <a:rPr lang="en-US" dirty="0" err="1">
                <a:effectLst/>
              </a:rPr>
              <a:t>acestor</a:t>
            </a:r>
            <a:r>
              <a:rPr lang="en-US" dirty="0">
                <a:effectLst/>
              </a:rPr>
              <a:t> dispositive le </a:t>
            </a:r>
            <a:r>
              <a:rPr lang="en-US" dirty="0" err="1">
                <a:effectLst/>
              </a:rPr>
              <a:t>propun</a:t>
            </a:r>
            <a:r>
              <a:rPr lang="en-US" dirty="0">
                <a:effectLst/>
              </a:rPr>
              <a:t> ca </a:t>
            </a:r>
            <a:r>
              <a:rPr lang="en-US" dirty="0" err="1">
                <a:effectLst/>
              </a:rPr>
              <a:t>modalitate</a:t>
            </a:r>
            <a:r>
              <a:rPr lang="en-US" dirty="0">
                <a:effectLst/>
              </a:rPr>
              <a:t> de </a:t>
            </a:r>
            <a:r>
              <a:rPr lang="en-US" dirty="0" err="1">
                <a:effectLst/>
              </a:rPr>
              <a:t>renunțare</a:t>
            </a:r>
            <a:r>
              <a:rPr lang="en-US" dirty="0">
                <a:effectLst/>
              </a:rPr>
              <a:t> la </a:t>
            </a:r>
            <a:r>
              <a:rPr lang="en-US" dirty="0" err="1">
                <a:effectLst/>
              </a:rPr>
              <a:t>fumatul</a:t>
            </a:r>
            <a:r>
              <a:rPr lang="en-US" dirty="0">
                <a:effectLst/>
              </a:rPr>
              <a:t> </a:t>
            </a:r>
            <a:r>
              <a:rPr lang="en-US" dirty="0" err="1">
                <a:effectLst/>
              </a:rPr>
              <a:t>clasic</a:t>
            </a:r>
            <a:r>
              <a:rPr lang="en-US" dirty="0">
                <a:effectLst/>
              </a:rPr>
              <a:t>, </a:t>
            </a:r>
            <a:r>
              <a:rPr lang="en-US" dirty="0" err="1">
                <a:effectLst/>
              </a:rPr>
              <a:t>plecând</a:t>
            </a:r>
            <a:r>
              <a:rPr lang="en-US" dirty="0">
                <a:effectLst/>
              </a:rPr>
              <a:t> de la </a:t>
            </a:r>
            <a:r>
              <a:rPr lang="en-US" dirty="0" err="1">
                <a:effectLst/>
              </a:rPr>
              <a:t>premiza</a:t>
            </a:r>
            <a:r>
              <a:rPr lang="en-US" dirty="0">
                <a:effectLst/>
              </a:rPr>
              <a:t> </a:t>
            </a:r>
            <a:r>
              <a:rPr lang="en-US" dirty="0" err="1">
                <a:effectLst/>
              </a:rPr>
              <a:t>că</a:t>
            </a:r>
            <a:r>
              <a:rPr lang="en-US" dirty="0">
                <a:effectLst/>
              </a:rPr>
              <a:t> </a:t>
            </a:r>
            <a:r>
              <a:rPr lang="en-US" dirty="0" err="1">
                <a:effectLst/>
              </a:rPr>
              <a:t>ar</a:t>
            </a:r>
            <a:r>
              <a:rPr lang="en-US" dirty="0">
                <a:effectLst/>
              </a:rPr>
              <a:t> fi </a:t>
            </a:r>
            <a:r>
              <a:rPr lang="en-US" dirty="0" err="1">
                <a:effectLst/>
              </a:rPr>
              <a:t>mai</a:t>
            </a:r>
            <a:r>
              <a:rPr lang="en-US" dirty="0">
                <a:effectLst/>
              </a:rPr>
              <a:t> </a:t>
            </a:r>
            <a:r>
              <a:rPr lang="en-US" dirty="0" err="1">
                <a:effectLst/>
              </a:rPr>
              <a:t>puțin</a:t>
            </a:r>
            <a:r>
              <a:rPr lang="en-US" dirty="0">
                <a:effectLst/>
              </a:rPr>
              <a:t> </a:t>
            </a:r>
            <a:r>
              <a:rPr lang="en-US" dirty="0" err="1">
                <a:effectLst/>
              </a:rPr>
              <a:t>nocive</a:t>
            </a:r>
            <a:r>
              <a:rPr lang="en-US" dirty="0">
                <a:effectLst/>
              </a:rPr>
              <a:t> </a:t>
            </a:r>
            <a:r>
              <a:rPr lang="en-US" dirty="0" err="1">
                <a:effectLst/>
              </a:rPr>
              <a:t>pentru</a:t>
            </a:r>
            <a:r>
              <a:rPr lang="en-US" dirty="0">
                <a:effectLst/>
              </a:rPr>
              <a:t> </a:t>
            </a:r>
            <a:r>
              <a:rPr lang="en-US" dirty="0" err="1">
                <a:effectLst/>
              </a:rPr>
              <a:t>sănătate</a:t>
            </a:r>
            <a:r>
              <a:rPr lang="en-US" dirty="0">
                <a:effectLst/>
              </a:rPr>
              <a:t> </a:t>
            </a:r>
            <a:r>
              <a:rPr lang="en-US" dirty="0" err="1">
                <a:effectLst/>
              </a:rPr>
              <a:t>în</a:t>
            </a:r>
            <a:r>
              <a:rPr lang="en-US" dirty="0">
                <a:effectLst/>
              </a:rPr>
              <a:t> </a:t>
            </a:r>
            <a:r>
              <a:rPr lang="en-US" dirty="0" err="1">
                <a:effectLst/>
              </a:rPr>
              <a:t>comparație</a:t>
            </a:r>
            <a:r>
              <a:rPr lang="en-US" dirty="0">
                <a:effectLst/>
              </a:rPr>
              <a:t> cu </a:t>
            </a:r>
            <a:r>
              <a:rPr lang="en-US" dirty="0" err="1">
                <a:effectLst/>
              </a:rPr>
              <a:t>țigările</a:t>
            </a:r>
            <a:r>
              <a:rPr lang="en-US" dirty="0">
                <a:effectLst/>
              </a:rPr>
              <a:t> </a:t>
            </a:r>
            <a:r>
              <a:rPr lang="en-US" dirty="0" err="1">
                <a:effectLst/>
              </a:rPr>
              <a:t>clasice</a:t>
            </a:r>
            <a:r>
              <a:rPr lang="en-US" dirty="0">
                <a:effectLst/>
              </a:rPr>
              <a:t>. </a:t>
            </a:r>
            <a:r>
              <a:rPr lang="en-US" dirty="0" err="1">
                <a:effectLst/>
              </a:rPr>
              <a:t>Totuși</a:t>
            </a:r>
            <a:r>
              <a:rPr lang="en-US" dirty="0">
                <a:effectLst/>
              </a:rPr>
              <a:t>, </a:t>
            </a:r>
            <a:r>
              <a:rPr lang="en-US" dirty="0" err="1">
                <a:effectLst/>
              </a:rPr>
              <a:t>dovezile</a:t>
            </a:r>
            <a:r>
              <a:rPr lang="en-US" dirty="0">
                <a:effectLst/>
              </a:rPr>
              <a:t> </a:t>
            </a:r>
            <a:r>
              <a:rPr lang="en-US" dirty="0" err="1">
                <a:effectLst/>
              </a:rPr>
              <a:t>existente</a:t>
            </a:r>
            <a:r>
              <a:rPr lang="en-US" dirty="0">
                <a:effectLst/>
              </a:rPr>
              <a:t> </a:t>
            </a:r>
            <a:r>
              <a:rPr lang="en-US" dirty="0" err="1">
                <a:effectLst/>
              </a:rPr>
              <a:t>până</a:t>
            </a:r>
            <a:r>
              <a:rPr lang="en-US" dirty="0">
                <a:effectLst/>
              </a:rPr>
              <a:t> la </a:t>
            </a:r>
            <a:r>
              <a:rPr lang="en-US" dirty="0" err="1">
                <a:effectLst/>
              </a:rPr>
              <a:t>acest</a:t>
            </a:r>
            <a:r>
              <a:rPr lang="en-US" dirty="0">
                <a:effectLst/>
              </a:rPr>
              <a:t> moment nu </a:t>
            </a:r>
            <a:r>
              <a:rPr lang="en-US" dirty="0" err="1">
                <a:effectLst/>
              </a:rPr>
              <a:t>sprijină</a:t>
            </a:r>
            <a:r>
              <a:rPr lang="en-US" dirty="0">
                <a:effectLst/>
              </a:rPr>
              <a:t> </a:t>
            </a:r>
            <a:r>
              <a:rPr lang="en-US" dirty="0" err="1">
                <a:effectLst/>
              </a:rPr>
              <a:t>acest</a:t>
            </a:r>
            <a:r>
              <a:rPr lang="en-US" dirty="0">
                <a:effectLst/>
              </a:rPr>
              <a:t> </a:t>
            </a:r>
            <a:r>
              <a:rPr lang="en-US" dirty="0" err="1">
                <a:effectLst/>
              </a:rPr>
              <a:t>punct</a:t>
            </a:r>
            <a:r>
              <a:rPr lang="en-US" dirty="0">
                <a:effectLst/>
              </a:rPr>
              <a:t> de </a:t>
            </a:r>
            <a:r>
              <a:rPr lang="en-US" dirty="0" err="1">
                <a:effectLst/>
              </a:rPr>
              <a:t>vedere</a:t>
            </a:r>
            <a:r>
              <a:rPr lang="en-US" dirty="0">
                <a:effectLst/>
              </a:rPr>
              <a:t>. </a:t>
            </a:r>
            <a:r>
              <a:rPr lang="en-US" sz="1200" kern="1200" dirty="0">
                <a:solidFill>
                  <a:schemeClr val="tx1"/>
                </a:solidFill>
                <a:effectLst/>
                <a:latin typeface="+mn-lt"/>
                <a:ea typeface="+mn-ea"/>
                <a:cs typeface="+mn-cs"/>
              </a:rPr>
              <a:t>O </a:t>
            </a:r>
            <a:r>
              <a:rPr lang="en-US" sz="1200" kern="1200" dirty="0" err="1">
                <a:solidFill>
                  <a:schemeClr val="tx1"/>
                </a:solidFill>
                <a:effectLst/>
                <a:latin typeface="+mn-lt"/>
                <a:ea typeface="+mn-ea"/>
                <a:cs typeface="+mn-cs"/>
              </a:rPr>
              <a:t>îngrijorarea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legitimă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reprezentată</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începerea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utilizării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acestor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către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adolescenți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tineri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riscul</a:t>
            </a:r>
            <a:r>
              <a:rPr lang="en-US" sz="1200" kern="1200" dirty="0">
                <a:solidFill>
                  <a:schemeClr val="tx1"/>
                </a:solidFill>
                <a:effectLst/>
                <a:latin typeface="+mn-lt"/>
                <a:ea typeface="+mn-ea"/>
                <a:cs typeface="+mn-cs"/>
              </a:rPr>
              <a:t> de a </a:t>
            </a:r>
            <a:r>
              <a:rPr lang="en-US" sz="1200" kern="1200" dirty="0" err="1">
                <a:solidFill>
                  <a:schemeClr val="tx1"/>
                </a:solidFill>
                <a:effectLst/>
                <a:latin typeface="+mn-lt"/>
                <a:ea typeface="+mn-ea"/>
                <a:cs typeface="+mn-cs"/>
              </a:rPr>
              <a:t>deveni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dependenți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nicotină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ulterior de a </a:t>
            </a:r>
            <a:r>
              <a:rPr lang="en-US" sz="1200" kern="1200" dirty="0" err="1">
                <a:solidFill>
                  <a:schemeClr val="tx1"/>
                </a:solidFill>
                <a:effectLst/>
                <a:latin typeface="+mn-lt"/>
                <a:ea typeface="+mn-ea"/>
                <a:cs typeface="+mn-cs"/>
              </a:rPr>
              <a:t>începe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fumatul</a:t>
            </a:r>
            <a:r>
              <a:rPr lang="en-US" sz="1200" kern="1200" dirty="0">
                <a:solidFill>
                  <a:schemeClr val="tx1"/>
                </a:solidFill>
                <a:effectLst/>
                <a:latin typeface="+mn-lt"/>
                <a:ea typeface="+mn-ea"/>
                <a:cs typeface="+mn-cs"/>
              </a:rPr>
              <a:t> classic.</a:t>
            </a:r>
            <a:r>
              <a:rPr lang="ro-RO" sz="1200" kern="1200" dirty="0">
                <a:solidFill>
                  <a:schemeClr val="tx1"/>
                </a:solidFill>
                <a:effectLst/>
                <a:latin typeface="+mn-lt"/>
                <a:ea typeface="+mn-ea"/>
                <a:cs typeface="+mn-cs"/>
              </a:rPr>
              <a:t> (Riccardo Polosa, 2022 November)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 </a:t>
            </a:r>
            <a:r>
              <a:rPr lang="en-US" sz="1200" kern="1200" dirty="0" err="1">
                <a:solidFill>
                  <a:schemeClr val="tx1"/>
                </a:solidFill>
                <a:effectLst/>
                <a:latin typeface="+mn-lt"/>
                <a:ea typeface="+mn-ea"/>
                <a:cs typeface="+mn-cs"/>
              </a:rPr>
              <a:t>studiu</a:t>
            </a:r>
            <a:r>
              <a:rPr lang="en-US" sz="1200" kern="1200" dirty="0">
                <a:solidFill>
                  <a:schemeClr val="tx1"/>
                </a:solidFill>
                <a:effectLst/>
                <a:latin typeface="+mn-lt"/>
                <a:ea typeface="+mn-ea"/>
                <a:cs typeface="+mn-cs"/>
              </a:rPr>
              <a:t> de tip review </a:t>
            </a:r>
            <a:r>
              <a:rPr lang="en-US" sz="1200" kern="1200" dirty="0" err="1">
                <a:solidFill>
                  <a:schemeClr val="tx1"/>
                </a:solidFill>
                <a:effectLst/>
                <a:latin typeface="+mn-lt"/>
                <a:ea typeface="+mn-ea"/>
                <a:cs typeface="+mn-cs"/>
              </a:rPr>
              <a:t>privind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individuale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nivelul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publice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anul</a:t>
            </a:r>
            <a:r>
              <a:rPr lang="en-US" sz="1200" kern="1200" dirty="0">
                <a:solidFill>
                  <a:schemeClr val="tx1"/>
                </a:solidFill>
                <a:effectLst/>
                <a:latin typeface="+mn-lt"/>
                <a:ea typeface="+mn-ea"/>
                <a:cs typeface="+mn-cs"/>
              </a:rPr>
              <a:t> 2020 a </a:t>
            </a:r>
            <a:r>
              <a:rPr lang="en-US" sz="1200" kern="1200" dirty="0" err="1">
                <a:solidFill>
                  <a:schemeClr val="tx1"/>
                </a:solidFill>
                <a:effectLst/>
                <a:latin typeface="+mn-lt"/>
                <a:ea typeface="+mn-ea"/>
                <a:cs typeface="+mn-cs"/>
              </a:rPr>
              <a:t>evidențiat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negative ale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următoarele</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 (Seiler-Ramadas R, 2021 Oct)</a:t>
            </a:r>
            <a:r>
              <a:rPr lang="en-US" sz="1200" kern="1200" dirty="0">
                <a:solidFill>
                  <a:schemeClr val="tx1"/>
                </a:solidFill>
                <a:effectLst/>
                <a:latin typeface="+mn-lt"/>
                <a:ea typeface="+mn-ea"/>
                <a:cs typeface="+mn-cs"/>
              </a:rPr>
              <a:t>:</a:t>
            </a:r>
          </a:p>
          <a:p>
            <a:pPr lvl="0"/>
            <a:r>
              <a:rPr lang="en-US" sz="1200" kern="1200" dirty="0" err="1">
                <a:solidFill>
                  <a:schemeClr val="tx1"/>
                </a:solidFill>
                <a:effectLst/>
                <a:latin typeface="+mn-lt"/>
                <a:ea typeface="+mn-ea"/>
                <a:cs typeface="+mn-cs"/>
              </a:rPr>
              <a:t>Sistem</a:t>
            </a:r>
            <a:r>
              <a:rPr lang="en-US" sz="1200" kern="1200" dirty="0">
                <a:solidFill>
                  <a:schemeClr val="tx1"/>
                </a:solidFill>
                <a:effectLst/>
                <a:latin typeface="+mn-lt"/>
                <a:ea typeface="+mn-ea"/>
                <a:cs typeface="+mn-cs"/>
              </a:rPr>
              <a:t> respirator: </a:t>
            </a:r>
            <a:r>
              <a:rPr lang="en-US" sz="1200" kern="1200" dirty="0" err="1">
                <a:solidFill>
                  <a:schemeClr val="tx1"/>
                </a:solidFill>
                <a:effectLst/>
                <a:latin typeface="+mn-lt"/>
                <a:ea typeface="+mn-ea"/>
                <a:cs typeface="+mn-cs"/>
              </a:rPr>
              <a:t>reacții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inflamatorii</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nivel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pulmonar</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scurtarea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respirației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tuse</a:t>
            </a:r>
            <a:r>
              <a:rPr lang="en-US" sz="1200" kern="1200" dirty="0">
                <a:solidFill>
                  <a:schemeClr val="tx1"/>
                </a:solidFill>
                <a:effectLst/>
                <a:latin typeface="+mn-lt"/>
                <a:ea typeface="+mn-ea"/>
                <a:cs typeface="+mn-cs"/>
              </a:rPr>
              <a:t>, wheezing, </a:t>
            </a:r>
            <a:r>
              <a:rPr lang="en-US" sz="1200" kern="1200" dirty="0" err="1">
                <a:solidFill>
                  <a:schemeClr val="tx1"/>
                </a:solidFill>
                <a:effectLst/>
                <a:latin typeface="+mn-lt"/>
                <a:ea typeface="+mn-ea"/>
                <a:cs typeface="+mn-cs"/>
              </a:rPr>
              <a:t>iritare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pulmonară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bronșică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deteriorarea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funcției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pulmonare</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Sistem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digestiv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inflamarea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gingivală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greață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vomă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diaree</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Sistem</a:t>
            </a:r>
            <a:r>
              <a:rPr lang="en-US" sz="1200" kern="1200" dirty="0">
                <a:solidFill>
                  <a:schemeClr val="tx1"/>
                </a:solidFill>
                <a:effectLst/>
                <a:latin typeface="+mn-lt"/>
                <a:ea typeface="+mn-ea"/>
                <a:cs typeface="+mn-cs"/>
              </a:rPr>
              <a:t> cardio-vascular: </a:t>
            </a:r>
            <a:r>
              <a:rPr lang="en-US" sz="1200" kern="1200" dirty="0" err="1">
                <a:solidFill>
                  <a:schemeClr val="tx1"/>
                </a:solidFill>
                <a:effectLst/>
                <a:latin typeface="+mn-lt"/>
                <a:ea typeface="+mn-ea"/>
                <a:cs typeface="+mn-cs"/>
              </a:rPr>
              <a:t>tahicardie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creșterea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tensiunii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arteriale</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Sistem</a:t>
            </a:r>
            <a:r>
              <a:rPr lang="en-US" sz="1200" kern="1200" dirty="0">
                <a:solidFill>
                  <a:schemeClr val="tx1"/>
                </a:solidFill>
                <a:effectLst/>
                <a:latin typeface="+mn-lt"/>
                <a:ea typeface="+mn-ea"/>
                <a:cs typeface="+mn-cs"/>
              </a:rPr>
              <a:t> neurologic: </a:t>
            </a:r>
            <a:r>
              <a:rPr lang="en-US" sz="1200" kern="1200" dirty="0" err="1">
                <a:solidFill>
                  <a:schemeClr val="tx1"/>
                </a:solidFill>
                <a:effectLst/>
                <a:latin typeface="+mn-lt"/>
                <a:ea typeface="+mn-ea"/>
                <a:cs typeface="+mn-cs"/>
              </a:rPr>
              <a:t>cefacee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iritabilitate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anxietate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dependență</a:t>
            </a:r>
            <a:r>
              <a:rPr lang="en-US" sz="1200" kern="1200" dirty="0">
                <a:solidFill>
                  <a:schemeClr val="tx1"/>
                </a:solidFill>
                <a:effectLst/>
                <a:latin typeface="+mn-lt"/>
                <a:ea typeface="+mn-ea"/>
                <a:cs typeface="+mn-cs"/>
              </a:rPr>
              <a:t>, insomnia</a:t>
            </a:r>
          </a:p>
          <a:p>
            <a:pPr lvl="0"/>
            <a:r>
              <a:rPr lang="en-US" sz="1200" kern="1200" dirty="0" err="1">
                <a:solidFill>
                  <a:schemeClr val="tx1"/>
                </a:solidFill>
                <a:effectLst/>
                <a:latin typeface="+mn-lt"/>
                <a:ea typeface="+mn-ea"/>
                <a:cs typeface="+mn-cs"/>
              </a:rPr>
              <a:t>Alte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aparate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sisteme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iritare</a:t>
            </a:r>
            <a:r>
              <a:rPr lang="en-US" sz="1200" kern="1200" dirty="0">
                <a:solidFill>
                  <a:schemeClr val="tx1"/>
                </a:solidFill>
                <a:effectLst/>
                <a:latin typeface="+mn-lt"/>
                <a:ea typeface="+mn-ea"/>
                <a:cs typeface="+mn-cs"/>
              </a:rPr>
              <a:t> ocular, </a:t>
            </a:r>
            <a:r>
              <a:rPr lang="en-US" sz="1200" kern="1200" dirty="0" err="1">
                <a:solidFill>
                  <a:schemeClr val="tx1"/>
                </a:solidFill>
                <a:effectLst/>
                <a:latin typeface="+mn-lt"/>
                <a:ea typeface="+mn-ea"/>
                <a:cs typeface="+mn-cs"/>
              </a:rPr>
              <a:t>dermatită</a:t>
            </a:r>
            <a:r>
              <a:rPr lang="en-US" sz="1200" kern="1200" dirty="0">
                <a:solidFill>
                  <a:schemeClr val="tx1"/>
                </a:solidFill>
                <a:effectLst/>
                <a:latin typeface="+mn-lt"/>
                <a:ea typeface="+mn-ea"/>
                <a:cs typeface="+mn-cs"/>
              </a:rPr>
              <a:t> de contact, </a:t>
            </a:r>
            <a:r>
              <a:rPr lang="en-US" sz="1200" kern="1200" dirty="0" err="1">
                <a:solidFill>
                  <a:schemeClr val="tx1"/>
                </a:solidFill>
                <a:effectLst/>
                <a:latin typeface="+mn-lt"/>
                <a:ea typeface="+mn-ea"/>
                <a:cs typeface="+mn-cs"/>
              </a:rPr>
              <a:t>insufieciență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renală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acută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toxicitate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potential carcinogenetic.</a:t>
            </a:r>
          </a:p>
          <a:p>
            <a:r>
              <a:rPr lang="en-US" sz="1200" kern="1200" dirty="0" err="1">
                <a:solidFill>
                  <a:schemeClr val="tx1"/>
                </a:solidFill>
                <a:effectLst/>
                <a:latin typeface="+mn-lt"/>
                <a:ea typeface="+mn-ea"/>
                <a:cs typeface="+mn-cs"/>
              </a:rPr>
              <a:t>Studiile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incluse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review-</a:t>
            </a:r>
            <a:r>
              <a:rPr lang="en-US" sz="1200" kern="1200" dirty="0" err="1">
                <a:solidFill>
                  <a:schemeClr val="tx1"/>
                </a:solidFill>
                <a:effectLst/>
                <a:latin typeface="+mn-lt"/>
                <a:ea typeface="+mn-ea"/>
                <a:cs typeface="+mn-cs"/>
              </a:rPr>
              <a:t>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amintit</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evidențiat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îmbunătățirea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memoriei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semne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sevraj</a:t>
            </a:r>
            <a:r>
              <a:rPr lang="en-US" sz="1200" kern="1200" dirty="0">
                <a:solidFill>
                  <a:schemeClr val="tx1"/>
                </a:solidFill>
                <a:effectLst/>
                <a:latin typeface="+mn-lt"/>
                <a:ea typeface="+mn-ea"/>
                <a:cs typeface="+mn-cs"/>
              </a:rPr>
              <a:t> nicotinic la </a:t>
            </a:r>
            <a:r>
              <a:rPr lang="en-US" sz="1200" kern="1200" dirty="0" err="1">
                <a:solidFill>
                  <a:schemeClr val="tx1"/>
                </a:solidFill>
                <a:effectLst/>
                <a:latin typeface="+mn-lt"/>
                <a:ea typeface="+mn-ea"/>
                <a:cs typeface="+mn-cs"/>
              </a:rPr>
              <a:t>trecerea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clasice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asemenea</a:t>
            </a:r>
            <a:r>
              <a:rPr lang="en-US" sz="1200" kern="1200" dirty="0">
                <a:solidFill>
                  <a:schemeClr val="tx1"/>
                </a:solidFill>
                <a:effectLst/>
                <a:latin typeface="+mn-lt"/>
                <a:ea typeface="+mn-ea"/>
                <a:cs typeface="+mn-cs"/>
              </a:rPr>
              <a:t>, s-au </a:t>
            </a:r>
            <a:r>
              <a:rPr lang="en-US" sz="1200" kern="1200" dirty="0" err="1">
                <a:solidFill>
                  <a:schemeClr val="tx1"/>
                </a:solidFill>
                <a:effectLst/>
                <a:latin typeface="+mn-lt"/>
                <a:ea typeface="+mn-ea"/>
                <a:cs typeface="+mn-cs"/>
              </a:rPr>
              <a:t>raportat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metaboliți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toxici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carcinogeni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într</a:t>
            </a:r>
            <a:r>
              <a:rPr lang="en-US" sz="1200" kern="1200" dirty="0">
                <a:solidFill>
                  <a:schemeClr val="tx1"/>
                </a:solidFill>
                <a:effectLst/>
                <a:latin typeface="+mn-lt"/>
                <a:ea typeface="+mn-ea"/>
                <a:cs typeface="+mn-cs"/>
              </a:rPr>
              <a:t>-o </a:t>
            </a:r>
            <a:r>
              <a:rPr lang="en-US" sz="1200" kern="1200" dirty="0" err="1">
                <a:solidFill>
                  <a:schemeClr val="tx1"/>
                </a:solidFill>
                <a:effectLst/>
                <a:latin typeface="+mn-lt"/>
                <a:ea typeface="+mn-ea"/>
                <a:cs typeface="+mn-cs"/>
              </a:rPr>
              <a:t>măsură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mică</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fumătorii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comparație</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cei</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utilizau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clasice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Totuși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termen</a:t>
            </a:r>
            <a:r>
              <a:rPr lang="en-US" sz="1200" kern="1200" dirty="0">
                <a:solidFill>
                  <a:schemeClr val="tx1"/>
                </a:solidFill>
                <a:effectLst/>
                <a:latin typeface="+mn-lt"/>
                <a:ea typeface="+mn-ea"/>
                <a:cs typeface="+mn-cs"/>
              </a:rPr>
              <a:t> lung ale </a:t>
            </a:r>
            <a:r>
              <a:rPr lang="en-US" sz="1200" kern="1200" dirty="0" err="1">
                <a:solidFill>
                  <a:schemeClr val="tx1"/>
                </a:solidFill>
                <a:effectLst/>
                <a:latin typeface="+mn-lt"/>
                <a:ea typeface="+mn-ea"/>
                <a:cs typeface="+mn-cs"/>
              </a:rPr>
              <a:t>acestor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nu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cercetate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cunoscute</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siguranță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nevoie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atenție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studii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termen</a:t>
            </a:r>
            <a:r>
              <a:rPr lang="en-US" sz="1200" kern="1200" dirty="0">
                <a:solidFill>
                  <a:schemeClr val="tx1"/>
                </a:solidFill>
                <a:effectLst/>
                <a:latin typeface="+mn-lt"/>
                <a:ea typeface="+mn-ea"/>
                <a:cs typeface="+mn-cs"/>
              </a:rPr>
              <a:t> lung </a:t>
            </a:r>
            <a:r>
              <a:rPr lang="en-US" sz="1200" kern="1200" dirty="0" err="1">
                <a:solidFill>
                  <a:schemeClr val="tx1"/>
                </a:solidFill>
                <a:effectLst/>
                <a:latin typeface="+mn-lt"/>
                <a:ea typeface="+mn-ea"/>
                <a:cs typeface="+mn-cs"/>
              </a:rPr>
              <a:t>pentru</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putea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avea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dovezi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concludente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diferiților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compuși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chimici</a:t>
            </a:r>
            <a:r>
              <a:rPr lang="en-US" sz="1200" kern="1200" dirty="0">
                <a:solidFill>
                  <a:schemeClr val="tx1"/>
                </a:solidFill>
                <a:effectLst/>
                <a:latin typeface="+mn-lt"/>
                <a:ea typeface="+mn-ea"/>
                <a:cs typeface="+mn-cs"/>
              </a:rPr>
              <a:t>, ale </a:t>
            </a:r>
            <a:r>
              <a:rPr lang="en-US" sz="1200" kern="1200" dirty="0" err="1">
                <a:solidFill>
                  <a:schemeClr val="tx1"/>
                </a:solidFill>
                <a:effectLst/>
                <a:latin typeface="+mn-lt"/>
                <a:ea typeface="+mn-ea"/>
                <a:cs typeface="+mn-cs"/>
              </a:rPr>
              <a:t>diferitelor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arome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dispozitivele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acestora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asociate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expunerii</a:t>
            </a:r>
            <a:r>
              <a:rPr lang="en-US" sz="1200" kern="1200" dirty="0">
                <a:solidFill>
                  <a:schemeClr val="tx1"/>
                </a:solidFill>
                <a:effectLst/>
                <a:latin typeface="+mn-lt"/>
                <a:ea typeface="+mn-ea"/>
                <a:cs typeface="+mn-cs"/>
              </a:rPr>
              <a:t> active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pasive</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 (Seiler-Ramadas R, 2021 Oct)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 alt </a:t>
            </a:r>
            <a:r>
              <a:rPr lang="en-US" sz="1200" kern="1200" dirty="0" err="1">
                <a:solidFill>
                  <a:schemeClr val="tx1"/>
                </a:solidFill>
                <a:effectLst/>
                <a:latin typeface="+mn-lt"/>
                <a:ea typeface="+mn-ea"/>
                <a:cs typeface="+mn-cs"/>
              </a:rPr>
              <a:t>studiu</a:t>
            </a:r>
            <a:r>
              <a:rPr lang="en-US" sz="1200" kern="1200" dirty="0">
                <a:solidFill>
                  <a:schemeClr val="tx1"/>
                </a:solidFill>
                <a:effectLst/>
                <a:latin typeface="+mn-lt"/>
                <a:ea typeface="+mn-ea"/>
                <a:cs typeface="+mn-cs"/>
              </a:rPr>
              <a:t> de tip review </a:t>
            </a:r>
            <a:r>
              <a:rPr lang="en-US" sz="1200" kern="1200" dirty="0" err="1">
                <a:solidFill>
                  <a:schemeClr val="tx1"/>
                </a:solidFill>
                <a:effectLst/>
                <a:latin typeface="+mn-lt"/>
                <a:ea typeface="+mn-ea"/>
                <a:cs typeface="+mn-cs"/>
              </a:rPr>
              <a:t>realizat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2022 de Coral </a:t>
            </a:r>
            <a:r>
              <a:rPr lang="en-US" sz="1200" kern="1200" dirty="0" err="1">
                <a:solidFill>
                  <a:schemeClr val="tx1"/>
                </a:solidFill>
                <a:effectLst/>
                <a:latin typeface="+mn-lt"/>
                <a:ea typeface="+mn-ea"/>
                <a:cs typeface="+mn-cs"/>
              </a:rPr>
              <a:t>Giovacchini</a:t>
            </a:r>
            <a:r>
              <a:rPr lang="en-US" sz="1200" kern="1200" dirty="0">
                <a:solidFill>
                  <a:schemeClr val="tx1"/>
                </a:solidFill>
                <a:effectLst/>
                <a:latin typeface="+mn-lt"/>
                <a:ea typeface="+mn-ea"/>
                <a:cs typeface="+mn-cs"/>
              </a:rPr>
              <a:t> et all </a:t>
            </a:r>
            <a:r>
              <a:rPr lang="en-US" sz="1200" kern="1200" dirty="0" err="1">
                <a:solidFill>
                  <a:schemeClr val="tx1"/>
                </a:solidFill>
                <a:effectLst/>
                <a:latin typeface="+mn-lt"/>
                <a:ea typeface="+mn-ea"/>
                <a:cs typeface="+mn-cs"/>
              </a:rPr>
              <a:t>semnala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negative ale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depășesc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orice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potențial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beneficiu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avea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acestea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comparație</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convenționale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atât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faptul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acestea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prezintă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riscuri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termen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scurt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ales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privește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sănătatea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pulmonară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cât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potențialului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publice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adoptarea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fumatului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către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generații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consumatori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 (Giovacchini CX, 2022 Nov)</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Vapatul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rândul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adolescenților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tinerilor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reprezintă</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îngrijorare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legitimă</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medicilor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privește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riscul</a:t>
            </a:r>
            <a:r>
              <a:rPr lang="en-US" sz="1200" kern="1200" dirty="0">
                <a:solidFill>
                  <a:schemeClr val="tx1"/>
                </a:solidFill>
                <a:effectLst/>
                <a:latin typeface="+mn-lt"/>
                <a:ea typeface="+mn-ea"/>
                <a:cs typeface="+mn-cs"/>
              </a:rPr>
              <a:t> ca </a:t>
            </a:r>
            <a:r>
              <a:rPr lang="en-US" sz="1200" kern="1200" dirty="0" err="1">
                <a:solidFill>
                  <a:schemeClr val="tx1"/>
                </a:solidFill>
                <a:effectLst/>
                <a:latin typeface="+mn-lt"/>
                <a:ea typeface="+mn-ea"/>
                <a:cs typeface="+mn-cs"/>
              </a:rPr>
              <a:t>aceștia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devină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dependenți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vârste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adeverse</a:t>
            </a:r>
            <a:r>
              <a:rPr lang="en-US" sz="1200" kern="1200" dirty="0">
                <a:solidFill>
                  <a:schemeClr val="tx1"/>
                </a:solidFill>
                <a:effectLst/>
                <a:latin typeface="+mn-lt"/>
                <a:ea typeface="+mn-ea"/>
                <a:cs typeface="+mn-cs"/>
              </a:rPr>
              <a:t> ale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sistemului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lor</a:t>
            </a:r>
            <a:r>
              <a:rPr lang="en-US" sz="1200" kern="1200" dirty="0">
                <a:solidFill>
                  <a:schemeClr val="tx1"/>
                </a:solidFill>
                <a:effectLst/>
                <a:latin typeface="+mn-lt"/>
                <a:ea typeface="+mn-ea"/>
                <a:cs typeface="+mn-cs"/>
              </a:rPr>
              <a:t> respirator </a:t>
            </a:r>
            <a:r>
              <a:rPr lang="en-US" sz="1200" kern="1200" dirty="0" err="1">
                <a:solidFill>
                  <a:schemeClr val="tx1"/>
                </a:solidFill>
                <a:effectLst/>
                <a:latin typeface="+mn-lt"/>
                <a:ea typeface="+mn-ea"/>
                <a:cs typeface="+mn-cs"/>
              </a:rPr>
              <a:t>aflat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dezvoltare</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(Riccardo Polosa, 2022 November)</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depedență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dăunătoare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pentru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trebui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a:t>
            </a:r>
            <a:r>
              <a:rPr lang="en-US" sz="1200" kern="1200" dirty="0">
                <a:solidFill>
                  <a:schemeClr val="tx1"/>
                </a:solidFill>
                <a:effectLst/>
                <a:latin typeface="+mn-lt"/>
                <a:ea typeface="+mn-ea"/>
                <a:cs typeface="+mn-cs"/>
              </a:rPr>
              <a:t> fi </a:t>
            </a:r>
            <a:r>
              <a:rPr lang="en-US" sz="1200" kern="1200" dirty="0" err="1">
                <a:solidFill>
                  <a:schemeClr val="tx1"/>
                </a:solidFill>
                <a:effectLst/>
                <a:latin typeface="+mn-lt"/>
                <a:ea typeface="+mn-ea"/>
                <a:cs typeface="+mn-cs"/>
              </a:rPr>
              <a:t>reglementate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pentru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protejarea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publice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Copiii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adolescenții</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utilizează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își</a:t>
            </a:r>
            <a:r>
              <a:rPr lang="en-US" sz="1200" kern="1200" dirty="0">
                <a:solidFill>
                  <a:schemeClr val="tx1"/>
                </a:solidFill>
                <a:effectLst/>
                <a:latin typeface="+mn-lt"/>
                <a:ea typeface="+mn-ea"/>
                <a:cs typeface="+mn-cs"/>
              </a:rPr>
              <a:t> pot </a:t>
            </a:r>
            <a:r>
              <a:rPr lang="en-US" sz="1200" kern="1200" dirty="0" err="1">
                <a:solidFill>
                  <a:schemeClr val="tx1"/>
                </a:solidFill>
                <a:effectLst/>
                <a:latin typeface="+mn-lt"/>
                <a:ea typeface="+mn-ea"/>
                <a:cs typeface="+mn-cs"/>
              </a:rPr>
              <a:t>dubla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riscul</a:t>
            </a:r>
            <a:r>
              <a:rPr lang="en-US" sz="1200" kern="1200" dirty="0">
                <a:solidFill>
                  <a:schemeClr val="tx1"/>
                </a:solidFill>
                <a:effectLst/>
                <a:latin typeface="+mn-lt"/>
                <a:ea typeface="+mn-ea"/>
                <a:cs typeface="+mn-cs"/>
              </a:rPr>
              <a:t> de a </a:t>
            </a:r>
            <a:r>
              <a:rPr lang="en-US" sz="1200" kern="1200" dirty="0" err="1">
                <a:solidFill>
                  <a:schemeClr val="tx1"/>
                </a:solidFill>
                <a:effectLst/>
                <a:latin typeface="+mn-lt"/>
                <a:ea typeface="+mn-ea"/>
                <a:cs typeface="+mn-cs"/>
              </a:rPr>
              <a:t>fuma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(World Health Organization, 2021 July)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7</a:t>
            </a:fld>
            <a:endParaRPr lang="en-US"/>
          </a:p>
        </p:txBody>
      </p:sp>
    </p:spTree>
    <p:extLst>
      <p:ext uri="{BB962C8B-B14F-4D97-AF65-F5344CB8AC3E}">
        <p14:creationId xmlns:p14="http://schemas.microsoft.com/office/powerpoint/2010/main" val="4239870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Mesaje manipulatoare – la noi sunt foarte promovate produsele de tutun incalzit.</a:t>
            </a:r>
            <a:r>
              <a:rPr lang="ro-RO" baseline="0" dirty="0"/>
              <a:t> Firmele producatoare de țigarete (iQOS, glo) au realizat studii pentru a sustine ideea ca produsele ENDs si HEATS sunt prezentate ca alternative la fumatul clasic</a:t>
            </a:r>
          </a:p>
          <a:p>
            <a:r>
              <a:rPr lang="ro-RO" baseline="0" dirty="0"/>
              <a:t>Marketing agresiv- plasarea reclamelor la produse ENDS sau HEATS in apropierea scolilor</a:t>
            </a:r>
          </a:p>
          <a:p>
            <a:r>
              <a:rPr lang="ro-RO" baseline="0" dirty="0"/>
              <a:t>Alte surse de informare: </a:t>
            </a:r>
            <a:r>
              <a:rPr lang="en-US" dirty="0">
                <a:hlinkClick r:id="rId3"/>
              </a:rPr>
              <a:t>Tobacco industry messaging around harm: Narrative framing in PMI and BAT press releases and annual reports 2011 to 2021 - PMC (nih.gov)</a:t>
            </a:r>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12</a:t>
            </a:fld>
            <a:endParaRPr lang="en-US"/>
          </a:p>
        </p:txBody>
      </p:sp>
    </p:spTree>
    <p:extLst>
      <p:ext uri="{BB962C8B-B14F-4D97-AF65-F5344CB8AC3E}">
        <p14:creationId xmlns:p14="http://schemas.microsoft.com/office/powerpoint/2010/main" val="2458320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Se intreaba copiii: de ce credeți că adolescenții de vârsta voastră nu doresc să fumeze? Ce poți spune dacă ți se oferă o țigară electronică sau un prods de tutun încălzit.</a:t>
            </a:r>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13</a:t>
            </a:fld>
            <a:endParaRPr lang="en-US"/>
          </a:p>
        </p:txBody>
      </p:sp>
    </p:spTree>
    <p:extLst>
      <p:ext uri="{BB962C8B-B14F-4D97-AF65-F5344CB8AC3E}">
        <p14:creationId xmlns:p14="http://schemas.microsoft.com/office/powerpoint/2010/main" val="1886813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Se intreaba copiii: ce puteti să faceți în loc sa incepeți să fumați</a:t>
            </a:r>
            <a:r>
              <a:rPr lang="ro-RO" baseline="0" dirty="0"/>
              <a:t>?</a:t>
            </a:r>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14</a:t>
            </a:fld>
            <a:endParaRPr lang="en-US"/>
          </a:p>
        </p:txBody>
      </p:sp>
    </p:spTree>
    <p:extLst>
      <p:ext uri="{BB962C8B-B14F-4D97-AF65-F5344CB8AC3E}">
        <p14:creationId xmlns:p14="http://schemas.microsoft.com/office/powerpoint/2010/main" val="202282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70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NSCBT Mulțumim">
    <p:bg>
      <p:bgPr>
        <a:solidFill>
          <a:srgbClr val="FDC24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EC1778-530A-7008-4F24-1A4CD5D7F904}"/>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C706D1B5-7029-B7A8-70C7-8E7E44DF327E}"/>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tx2"/>
                </a:solidFill>
              </a:rPr>
              <a:t>insp.gov.ro</a:t>
            </a:r>
          </a:p>
        </p:txBody>
      </p:sp>
      <p:sp>
        <p:nvSpPr>
          <p:cNvPr id="4" name="TextBox 3">
            <a:extLst>
              <a:ext uri="{FF2B5EF4-FFF2-40B4-BE49-F238E27FC236}">
                <a16:creationId xmlns:a16="http://schemas.microsoft.com/office/drawing/2014/main" id="{91109AE0-A6EF-7EFF-B416-894A4CEB2800}"/>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tx2"/>
                </a:solidFill>
              </a:rPr>
              <a:t>Mulțumim.</a:t>
            </a:r>
          </a:p>
        </p:txBody>
      </p:sp>
      <p:sp>
        <p:nvSpPr>
          <p:cNvPr id="5" name="TextBox 4">
            <a:extLst>
              <a:ext uri="{FF2B5EF4-FFF2-40B4-BE49-F238E27FC236}">
                <a16:creationId xmlns:a16="http://schemas.microsoft.com/office/drawing/2014/main" id="{8EF12050-59A2-C837-85AF-1E55BDAE03B2}"/>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tx2"/>
                </a:solidFill>
              </a:rPr>
              <a:t>Adresa: str. Dr. Leonte Anastasievici nr. 1-3, sector 5, cod poștal 050463, București, România</a:t>
            </a:r>
          </a:p>
          <a:p>
            <a:pPr eaLnBrk="1" hangingPunct="1">
              <a:defRPr/>
            </a:pPr>
            <a:r>
              <a:rPr lang="ro-RO" altLang="ro-RO" sz="1600">
                <a:solidFill>
                  <a:schemeClr val="tx2"/>
                </a:solidFill>
              </a:rPr>
              <a:t>Telefon secretariat: +4 0213 183 620, +4 0213 183 619</a:t>
            </a:r>
          </a:p>
          <a:p>
            <a:pPr eaLnBrk="1" hangingPunct="1">
              <a:defRPr/>
            </a:pPr>
            <a:r>
              <a:rPr lang="ro-RO" altLang="ro-RO" sz="1600">
                <a:solidFill>
                  <a:schemeClr val="tx2"/>
                </a:solidFill>
              </a:rPr>
              <a:t>Fax: +4 0213 123 426</a:t>
            </a:r>
          </a:p>
          <a:p>
            <a:pPr eaLnBrk="1" hangingPunct="1">
              <a:defRPr/>
            </a:pPr>
            <a:r>
              <a:rPr lang="ro-RO" altLang="ro-RO" sz="1600">
                <a:solidFill>
                  <a:schemeClr val="tx2"/>
                </a:solidFill>
              </a:rPr>
              <a:t>E-mail: directie.generala@insp.gov.ro</a:t>
            </a:r>
          </a:p>
        </p:txBody>
      </p:sp>
      <p:grpSp>
        <p:nvGrpSpPr>
          <p:cNvPr id="6" name="Graphic 4">
            <a:extLst>
              <a:ext uri="{FF2B5EF4-FFF2-40B4-BE49-F238E27FC236}">
                <a16:creationId xmlns:a16="http://schemas.microsoft.com/office/drawing/2014/main" id="{675EF8CB-6952-3E65-3DB8-2D5DC18A9624}"/>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F4525223-3FF3-53E4-90F7-6A3A04EE43F1}"/>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22F33DF7-58C1-40B6-E224-2EE9A90C7F2E}"/>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D368DD1A-ABD4-8C89-0F08-63C247AAD554}"/>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5A644F27-3A9C-E3A2-9082-6CF6BF1E84D0}"/>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AC2E5D2A-6B24-7CAF-8274-1C16E6E614EA}"/>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92A246C3-CB74-158E-AD4C-AFBA8961AA47}"/>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308CF713-AA8B-736D-2DEE-4D1694332DC1}"/>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CD9FA8CC-10B0-8112-DED9-72A2467C7DBF}"/>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72027887-C1CE-8F07-9C80-55315E4150C6}"/>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35C352F2-4CC4-303E-86C0-461D6B13B1A9}"/>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6EB61337-4CAE-D10D-6EAF-983965FC8713}"/>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1DFEF0D1-1B88-3695-50C3-2BB65883761C}"/>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A3296E04-970E-42B9-5F18-7AC6026F06EA}"/>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22A5F5FE-DB99-5D0F-157D-E128C2944DA2}"/>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6A7BCD71-C4EA-245D-A3E9-7BEB596A2FC9}"/>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F3A09CF9-6DE9-8286-78AD-E60D50F32C89}"/>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EABDD711-7F91-B01D-C23E-2EB5157EC2BC}"/>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F001CF3C-47EF-0B9C-8219-674BE1193287}"/>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2E162610-E332-0165-13DA-DB3F70919A0D}"/>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25CB199F-F568-24B1-D9C8-4B0C10C496AD}"/>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945C0973-85B1-5E8D-D608-E8A452B001B1}"/>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AEB430E0-3A7E-1150-5AC3-C38F8E6B2D52}"/>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AAA6B930-E359-BA1F-97D2-05B31D82C2ED}"/>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E3914A2D-82A9-5D7E-FFA2-228A23CF842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22D2691A-46B9-7372-EEE6-CC56DF5EDE0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CA5ABEA0-73AC-7EA6-3EBA-DF6ECBDCD08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70D7F519-EAD2-68B9-4CFF-9F45E07F9B1F}"/>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557AAAE8-31CD-F20A-C776-E88975385FB2}"/>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C6D1306A-19B5-BAA3-9514-5D8B0CAABC90}"/>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6D96C073-69A4-D78B-4695-96C28E1CEB37}"/>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CF7DCA4E-FE78-C063-3592-9B16641D5E1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098D0E90-B65F-6D47-B5BB-CD65369671BB}"/>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7F37034F-13E1-DABE-ACEE-1E78404504D5}"/>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5147BF03-1450-9F58-7C94-1FF36D38B98A}"/>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6D7B185F-54B7-189E-D894-745D1D1A600B}"/>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D4A40D02-14AC-D632-EA57-F7DEB31A88F1}"/>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29BD1C28-ACFB-DFEF-7182-19ADA662121A}"/>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BEC4E315-3FEB-7390-BA3D-2B286E90446E}"/>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36EAB6B1-3BBA-D2F6-A374-BE1DB5EDE3D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D402B9B9-50B9-98D4-CA50-FFAA5CF86D4F}"/>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B692C769-A1B5-0D51-E8EA-85FF2812D265}"/>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0E076311-A037-3790-5120-1B6C68116C7A}"/>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366F2914-9659-147E-BCD4-0ED6B89E1961}"/>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9">
            <a:extLst>
              <a:ext uri="{FF2B5EF4-FFF2-40B4-BE49-F238E27FC236}">
                <a16:creationId xmlns:a16="http://schemas.microsoft.com/office/drawing/2014/main" id="{4C08FCBA-DF07-0D6B-C580-C3C08764FB40}"/>
              </a:ext>
            </a:extLst>
          </p:cNvPr>
          <p:cNvGrpSpPr>
            <a:grpSpLocks noChangeAspect="1"/>
          </p:cNvGrpSpPr>
          <p:nvPr userDrawn="1"/>
        </p:nvGrpSpPr>
        <p:grpSpPr>
          <a:xfrm>
            <a:off x="19238400" y="1393200"/>
            <a:ext cx="3779999" cy="1011613"/>
            <a:chOff x="10772775" y="6485731"/>
            <a:chExt cx="2836258" cy="759047"/>
          </a:xfrm>
          <a:solidFill>
            <a:srgbClr val="262262"/>
          </a:solidFill>
        </p:grpSpPr>
        <p:sp>
          <p:nvSpPr>
            <p:cNvPr id="51" name="Freeform: Shape 53">
              <a:extLst>
                <a:ext uri="{FF2B5EF4-FFF2-40B4-BE49-F238E27FC236}">
                  <a16:creationId xmlns:a16="http://schemas.microsoft.com/office/drawing/2014/main" id="{64C05B1B-86B6-D05C-BC96-D82AF17E140E}"/>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9CA03743-6E5D-32A6-8184-4B45A4C4B2E4}"/>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462A9FB2-812A-323B-E9E7-9A907B95FBA0}"/>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0B02A8C8-C7D4-506B-A184-441043867944}"/>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99DF5A14-74B5-98DA-34B7-178008A89609}"/>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3FAFB419-FA5B-87C2-6DF7-F69A7E42AB48}"/>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05EC754B-5A81-F59F-4344-583B7564E1C6}"/>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2B08B1D8-EC14-F6CA-74F5-DCC8D178DDAA}"/>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F5445F8C-06DF-323E-6035-D8E847393E45}"/>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C9E0B618-3CB3-DD7C-30AA-0E6AA64D08F9}"/>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88A0FA53-B48C-A044-7015-E005E03CF662}"/>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23438E76-0F78-2F77-6261-F96EBBA13BA6}"/>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81EC414A-2E2C-4814-8D2F-25DEC6730BF7}"/>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2644A204-02DA-04BB-C4AC-3739AAF2DF77}"/>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06BF60B5-3133-01E1-EF69-F656FE8AF1F6}"/>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AFD66B91-2CC6-7889-B835-457C5716A2A1}"/>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FC5EFAF1-F53B-B08E-C581-4F0EB81A876C}"/>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B6B67F8D-FD79-511B-E817-BE3BB5A3136A}"/>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37F0D328-609A-5ADB-1DC9-268929410134}"/>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05E320AC-CABB-FDFD-26C0-BE40B4BE1011}"/>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AA890C87-B4DD-2CC8-AA3A-DB66D9251036}"/>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52DC610D-3E3F-C054-29B8-83E0033273E0}"/>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E1348F4F-7DE8-FB12-598B-905EE396422E}"/>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B4EE7D4D-C262-CB36-7071-57AF9911B7F3}"/>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EF1E21DD-DDD5-072F-FC2C-75E7043DC1C5}"/>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83D35F2F-5EDF-B812-0E82-E78191E22DE6}"/>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D03B25DC-7422-E572-F20C-01C3A63F2E8E}"/>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D7A4867C-BDDD-2C2A-CBFC-AE456E9599AD}"/>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17D7C361-EB3A-3226-3768-F8F60EFA30A8}"/>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42423BD2-6EF8-F642-ABFB-3CB4241F992D}"/>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2F5FF4A3-9760-7B8E-D760-A762AAFE51FB}"/>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5E0DD5AF-73DF-58EF-E6F0-D81F5BF25783}"/>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D97DE7DD-878F-70EA-5327-D070DBDBDA43}"/>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FFC55B27-54F1-4694-0ADA-933748F1419B}"/>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AD84DB02-5E51-0510-C664-A1BFF0067167}"/>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8E2108F9-7235-DBAE-E14F-798D862D5FCA}"/>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51">
              <a:extLst>
                <a:ext uri="{FF2B5EF4-FFF2-40B4-BE49-F238E27FC236}">
                  <a16:creationId xmlns:a16="http://schemas.microsoft.com/office/drawing/2014/main" id="{127918F4-E059-5462-1372-8ECD657D6A16}"/>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2">
              <a:extLst>
                <a:ext uri="{FF2B5EF4-FFF2-40B4-BE49-F238E27FC236}">
                  <a16:creationId xmlns:a16="http://schemas.microsoft.com/office/drawing/2014/main" id="{D76F1377-53AB-818F-3BC3-A569FDF950F7}"/>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3">
              <a:extLst>
                <a:ext uri="{FF2B5EF4-FFF2-40B4-BE49-F238E27FC236}">
                  <a16:creationId xmlns:a16="http://schemas.microsoft.com/office/drawing/2014/main" id="{12A2E724-33F9-D03B-BBD9-FDC12358D07B}"/>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4">
              <a:extLst>
                <a:ext uri="{FF2B5EF4-FFF2-40B4-BE49-F238E27FC236}">
                  <a16:creationId xmlns:a16="http://schemas.microsoft.com/office/drawing/2014/main" id="{802D7A4B-0504-053B-814A-62D242A7AE79}"/>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5">
              <a:extLst>
                <a:ext uri="{FF2B5EF4-FFF2-40B4-BE49-F238E27FC236}">
                  <a16:creationId xmlns:a16="http://schemas.microsoft.com/office/drawing/2014/main" id="{02F0AB20-AB73-30A1-3968-04E1CFD22A1D}"/>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6">
              <a:extLst>
                <a:ext uri="{FF2B5EF4-FFF2-40B4-BE49-F238E27FC236}">
                  <a16:creationId xmlns:a16="http://schemas.microsoft.com/office/drawing/2014/main" id="{326CF540-9839-2C77-A03B-290236A406F3}"/>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7">
              <a:extLst>
                <a:ext uri="{FF2B5EF4-FFF2-40B4-BE49-F238E27FC236}">
                  <a16:creationId xmlns:a16="http://schemas.microsoft.com/office/drawing/2014/main" id="{92CDBD50-BFE3-8A42-AD98-E950B4A00FDB}"/>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8">
              <a:extLst>
                <a:ext uri="{FF2B5EF4-FFF2-40B4-BE49-F238E27FC236}">
                  <a16:creationId xmlns:a16="http://schemas.microsoft.com/office/drawing/2014/main" id="{CD7E0EE3-CFE5-B213-9EAA-4755A473C274}"/>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9">
              <a:extLst>
                <a:ext uri="{FF2B5EF4-FFF2-40B4-BE49-F238E27FC236}">
                  <a16:creationId xmlns:a16="http://schemas.microsoft.com/office/drawing/2014/main" id="{0E377B60-BCC8-E545-9454-0AAB4279C1DD}"/>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60">
              <a:extLst>
                <a:ext uri="{FF2B5EF4-FFF2-40B4-BE49-F238E27FC236}">
                  <a16:creationId xmlns:a16="http://schemas.microsoft.com/office/drawing/2014/main" id="{5EDC4011-7087-732D-E8B5-36497178208B}"/>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61">
              <a:extLst>
                <a:ext uri="{FF2B5EF4-FFF2-40B4-BE49-F238E27FC236}">
                  <a16:creationId xmlns:a16="http://schemas.microsoft.com/office/drawing/2014/main" id="{FDCD120C-7157-33BA-F794-FFB473471F56}"/>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2">
              <a:extLst>
                <a:ext uri="{FF2B5EF4-FFF2-40B4-BE49-F238E27FC236}">
                  <a16:creationId xmlns:a16="http://schemas.microsoft.com/office/drawing/2014/main" id="{42FF2D3B-9200-73C2-2A6A-DEB6C16FC585}"/>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3">
              <a:extLst>
                <a:ext uri="{FF2B5EF4-FFF2-40B4-BE49-F238E27FC236}">
                  <a16:creationId xmlns:a16="http://schemas.microsoft.com/office/drawing/2014/main" id="{B1241252-8ACD-8BD3-63C3-D63E7B415084}"/>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4">
              <a:extLst>
                <a:ext uri="{FF2B5EF4-FFF2-40B4-BE49-F238E27FC236}">
                  <a16:creationId xmlns:a16="http://schemas.microsoft.com/office/drawing/2014/main" id="{F456C57A-CC28-4455-14F2-386289907C6F}"/>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5">
              <a:extLst>
                <a:ext uri="{FF2B5EF4-FFF2-40B4-BE49-F238E27FC236}">
                  <a16:creationId xmlns:a16="http://schemas.microsoft.com/office/drawing/2014/main" id="{52172769-935E-6F64-074E-55C5FA612AA2}"/>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6">
              <a:extLst>
                <a:ext uri="{FF2B5EF4-FFF2-40B4-BE49-F238E27FC236}">
                  <a16:creationId xmlns:a16="http://schemas.microsoft.com/office/drawing/2014/main" id="{A6CF82EA-DE51-AE87-FEDF-7727FD479423}"/>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7">
              <a:extLst>
                <a:ext uri="{FF2B5EF4-FFF2-40B4-BE49-F238E27FC236}">
                  <a16:creationId xmlns:a16="http://schemas.microsoft.com/office/drawing/2014/main" id="{E201CB88-81B2-751D-21F0-C3FB69BB9091}"/>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8">
              <a:extLst>
                <a:ext uri="{FF2B5EF4-FFF2-40B4-BE49-F238E27FC236}">
                  <a16:creationId xmlns:a16="http://schemas.microsoft.com/office/drawing/2014/main" id="{4B6E260E-A886-7D10-780B-347FB8C9146C}"/>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9">
              <a:extLst>
                <a:ext uri="{FF2B5EF4-FFF2-40B4-BE49-F238E27FC236}">
                  <a16:creationId xmlns:a16="http://schemas.microsoft.com/office/drawing/2014/main" id="{2B8BDE45-DF88-4131-3E3D-FB7150275657}"/>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70">
              <a:extLst>
                <a:ext uri="{FF2B5EF4-FFF2-40B4-BE49-F238E27FC236}">
                  <a16:creationId xmlns:a16="http://schemas.microsoft.com/office/drawing/2014/main" id="{5F4A67A0-7DE1-3C95-E83D-D937617097CF}"/>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71">
              <a:extLst>
                <a:ext uri="{FF2B5EF4-FFF2-40B4-BE49-F238E27FC236}">
                  <a16:creationId xmlns:a16="http://schemas.microsoft.com/office/drawing/2014/main" id="{48CA65EB-725B-1E6F-EAA2-8A96967AE31B}"/>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2">
              <a:extLst>
                <a:ext uri="{FF2B5EF4-FFF2-40B4-BE49-F238E27FC236}">
                  <a16:creationId xmlns:a16="http://schemas.microsoft.com/office/drawing/2014/main" id="{B8576A1E-67A6-3E09-DF93-3698850DA755}"/>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9" name="Freeform: Shape 1073">
              <a:extLst>
                <a:ext uri="{FF2B5EF4-FFF2-40B4-BE49-F238E27FC236}">
                  <a16:creationId xmlns:a16="http://schemas.microsoft.com/office/drawing/2014/main" id="{15FAAFA6-07E1-1141-46D5-1B22BF8B3627}"/>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0" name="Freeform: Shape 1074">
              <a:extLst>
                <a:ext uri="{FF2B5EF4-FFF2-40B4-BE49-F238E27FC236}">
                  <a16:creationId xmlns:a16="http://schemas.microsoft.com/office/drawing/2014/main" id="{8AC1FD03-4C28-30B5-FFA3-555CC39F8094}"/>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11" name="Graphic 175">
            <a:extLst>
              <a:ext uri="{FF2B5EF4-FFF2-40B4-BE49-F238E27FC236}">
                <a16:creationId xmlns:a16="http://schemas.microsoft.com/office/drawing/2014/main" id="{7C2D4747-7171-28B6-07F9-52958406FBDB}"/>
              </a:ext>
            </a:extLst>
          </p:cNvPr>
          <p:cNvGrpSpPr>
            <a:grpSpLocks noChangeAspect="1"/>
          </p:cNvGrpSpPr>
          <p:nvPr userDrawn="1"/>
        </p:nvGrpSpPr>
        <p:grpSpPr bwMode="auto">
          <a:xfrm>
            <a:off x="4205288" y="9053513"/>
            <a:ext cx="4119562" cy="4119562"/>
            <a:chOff x="10648950" y="5323681"/>
            <a:chExt cx="3089433" cy="3089433"/>
          </a:xfrm>
        </p:grpSpPr>
        <p:sp>
          <p:nvSpPr>
            <p:cNvPr id="112" name="Freeform: Shape 1076">
              <a:extLst>
                <a:ext uri="{FF2B5EF4-FFF2-40B4-BE49-F238E27FC236}">
                  <a16:creationId xmlns:a16="http://schemas.microsoft.com/office/drawing/2014/main" id="{28F2329E-F956-A853-FC3D-A8574FB25D70}"/>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3" name="Freeform: Shape 117">
              <a:extLst>
                <a:ext uri="{FF2B5EF4-FFF2-40B4-BE49-F238E27FC236}">
                  <a16:creationId xmlns:a16="http://schemas.microsoft.com/office/drawing/2014/main" id="{0890489B-8F52-DAD3-30B8-0A05887EAAB2}"/>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Tree>
    <p:extLst>
      <p:ext uri="{BB962C8B-B14F-4D97-AF65-F5344CB8AC3E}">
        <p14:creationId xmlns:p14="http://schemas.microsoft.com/office/powerpoint/2010/main" val="3515735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NSSP Titlu">
    <p:bg>
      <p:bgPr>
        <a:solidFill>
          <a:schemeClr val="bg2"/>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ED139E6-D3A5-C7DD-47EA-094897511A62}"/>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1A8D0CAF-EF97-6C1B-AB29-67B372A2F186}"/>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8CD2C78D-2BAC-134A-5986-4A91808D7088}"/>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B1828DD8-3229-DFAE-A899-AC6CB74DDE03}"/>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E597E258-9A92-DD71-B5EA-C7C5027055A7}"/>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534D60D1-4D5D-1473-8EDA-8945D0A395F8}"/>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8B94DA6B-7FC6-2A26-3622-56B0E07DB42A}"/>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1CBDBAEF-0D39-EABE-F14C-E6864F924937}"/>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FB051ED0-8360-B998-9865-B79D88C96548}"/>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8FB39A16-4A5D-9355-D7DC-261F92535280}"/>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7C9F46DB-95E2-4352-F0E4-DF21D26C654A}"/>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2BDD0982-8D05-ED81-A066-3090E1119E74}"/>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5BD1DD8C-6A5D-776A-EB60-E7A2815CCEEA}"/>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CCBDD173-55F3-8EEC-E1FA-D62C2ADA6BC7}"/>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D4B73678-FBA9-7049-0229-90A77E15D122}"/>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53B6AAC6-0AB7-A3E6-9BEF-8B10CFA459E2}"/>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5C89A99A-A332-D79D-712A-E089ACBA7F1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8DFAE0AB-D59E-F3A5-595D-1ABF2CAD28BA}"/>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7BBC8AFD-F724-2D8D-63B6-B07EC60517B2}"/>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77B9C7FC-95B9-581D-DE76-EF8AC6BC28D7}"/>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E2825327-5A6B-6034-8321-670086BEC1AB}"/>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A1B27345-B70B-3765-E6CF-E572AF47A6B8}"/>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8583CF49-3333-0F8F-4158-149CB8E3619F}"/>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B1D5EA1A-C0B5-EB0A-8967-85F866A6D8AD}"/>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EEE5F7B3-9F33-3B60-54B1-43B6248E43F9}"/>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E43AD844-25EA-27B2-E8AE-A5572163A885}"/>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A9D726BA-D598-049E-A0B7-46323BD2019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10D8D5B3-D425-6AE9-EB55-6928FF1A1088}"/>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3FA47637-08A2-D605-8703-F2A42D9DE8C4}"/>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FFC8DF4E-6B29-F793-757B-308F2276D397}"/>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08DC30FD-E267-D186-66E0-428B89F92DD8}"/>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7D5CB431-AD8E-DEEA-BC90-2613433B9F09}"/>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112AA472-740C-2B34-B7FD-BF8B0478EA58}"/>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C3D8A7E3-C3A0-251C-B0E6-6E57C52FF012}"/>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DB2B9E92-5375-AEE4-2F4E-8A5B5AF77797}"/>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481F37AB-D036-42ED-6864-AC26C5F18AF9}"/>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CB1D650E-B2EA-595D-4DFC-DED70466F072}"/>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F7528815-D729-2054-C77C-B6E1C02627B7}"/>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8FF56611-4E74-0B68-88D4-EE2316CC808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C4DC09E7-B481-735B-5160-D6E444C2A8C0}"/>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B793EC10-10E2-B92E-8FFD-8BEF0B977006}"/>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B2773A54-F07F-3DF0-3915-1EB3F36A5715}"/>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852C0E39-04C6-FC4D-7BA4-E7D33AB89AF6}"/>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D6DBE98E-6ABE-3925-6858-804373800438}"/>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320B6343-0296-EEFA-3E5D-D6B7EB4A96F2}"/>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D451F7BC-C307-73DA-CBD0-C9C5C1D0689B}"/>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1">
            <a:extLst>
              <a:ext uri="{FF2B5EF4-FFF2-40B4-BE49-F238E27FC236}">
                <a16:creationId xmlns:a16="http://schemas.microsoft.com/office/drawing/2014/main" id="{FDDA1D62-E281-13DC-A4EB-A6C987CDDF65}"/>
              </a:ext>
            </a:extLst>
          </p:cNvPr>
          <p:cNvGrpSpPr>
            <a:grpSpLocks noChangeAspect="1"/>
          </p:cNvGrpSpPr>
          <p:nvPr/>
        </p:nvGrpSpPr>
        <p:grpSpPr>
          <a:xfrm>
            <a:off x="19238400" y="1393200"/>
            <a:ext cx="3106800" cy="1009525"/>
            <a:chOff x="11025187" y="6490494"/>
            <a:chExt cx="2330386" cy="757237"/>
          </a:xfrm>
          <a:solidFill>
            <a:srgbClr val="FFFFFF"/>
          </a:solidFill>
        </p:grpSpPr>
        <p:sp>
          <p:nvSpPr>
            <p:cNvPr id="51" name="Freeform: Shape 51">
              <a:extLst>
                <a:ext uri="{FF2B5EF4-FFF2-40B4-BE49-F238E27FC236}">
                  <a16:creationId xmlns:a16="http://schemas.microsoft.com/office/drawing/2014/main" id="{A1561619-E67F-D47F-6DE3-67B8FB2C3F16}"/>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A215636E-1E00-5AB0-0029-B9E1CD7954D2}"/>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BE4F8B64-8793-6E3C-49A3-5276D683487C}"/>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DE857712-B847-5CD2-6172-5B835E5D4E98}"/>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48053B67-8AEF-4CB2-1C3F-F6C3D0436A17}"/>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31488202-2339-9EE7-957B-C4B8665F940B}"/>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8107D028-8778-0826-955F-736914ADC463}"/>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ED46270F-3625-D3B0-1F37-8756905EF763}"/>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E0F02B8E-9F20-CBA6-20BE-0098D1AA2123}"/>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D8654FE9-F29B-193D-4C48-509D150FEF04}"/>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F6CD089A-90EB-AD05-0CD7-26692E94C1AA}"/>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E4FE1F5E-7B35-60BF-981E-D75932D0CE92}"/>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A7511451-4733-AA75-3655-10E857DD4151}"/>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7A15CEB0-FC3C-85C7-8A44-78B21830A3E7}"/>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0219B981-2CE8-B2BE-4B3E-B12AD3BEF4C4}"/>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D695B19A-85CD-5CF4-BEBD-6886360C5AAD}"/>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4F9E206B-F5AC-FE0E-CDA5-D6C9FA1D9DCC}"/>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088B9851-EDD3-101A-0E60-1605E5F15290}"/>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11AD286F-142F-9FF5-5E8E-739D240E144F}"/>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45AE5E12-2B11-692D-5B66-5205BAFF1FA7}"/>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2785F9FB-F301-31FF-7B38-CA12DE4BF0FC}"/>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6AE170D9-0412-7A72-58FF-7EF48D5D15C4}"/>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D033A1F1-3177-F590-27A1-2F623278FE95}"/>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F46DA7D0-0A71-EC62-D17A-885FA080383E}"/>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AC67CA2F-1E46-C6B6-27F5-2DD665F9C8FE}"/>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FD9EE37C-3227-3E14-3198-232B1BAECC39}"/>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89D82661-686C-CD78-AFA6-9F45C4058A14}"/>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F1A30EAE-C0F7-77F7-D8AE-FFAF17DA8D77}"/>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5BE05670-46F6-93E3-CBEA-A8077D85F5DB}"/>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FC893C6B-949E-0810-9BA2-61F1D85C4191}"/>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623B24BF-BB94-A59E-23CB-1EEC5523C340}"/>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8D26B210-60A2-B1F6-1AC2-C84D7849BDB6}"/>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E7022675-E893-3041-1BC9-316162C4394C}"/>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D0E70FAE-09B4-836B-15A1-9635F77FA682}"/>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743A8A3A-134A-6135-131C-2663F917901D}"/>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B2035C7D-0FE1-EE1E-FF27-36D58935D7BC}"/>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49">
              <a:extLst>
                <a:ext uri="{FF2B5EF4-FFF2-40B4-BE49-F238E27FC236}">
                  <a16:creationId xmlns:a16="http://schemas.microsoft.com/office/drawing/2014/main" id="{1DBE22F4-C53D-A727-D1ED-3C3242D50DF7}"/>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0">
              <a:extLst>
                <a:ext uri="{FF2B5EF4-FFF2-40B4-BE49-F238E27FC236}">
                  <a16:creationId xmlns:a16="http://schemas.microsoft.com/office/drawing/2014/main" id="{B1F827A4-2839-7B82-01AB-83FAF7B5534E}"/>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1">
              <a:extLst>
                <a:ext uri="{FF2B5EF4-FFF2-40B4-BE49-F238E27FC236}">
                  <a16:creationId xmlns:a16="http://schemas.microsoft.com/office/drawing/2014/main" id="{86E148AA-2656-B23E-2C21-72A3E1D2C909}"/>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2">
              <a:extLst>
                <a:ext uri="{FF2B5EF4-FFF2-40B4-BE49-F238E27FC236}">
                  <a16:creationId xmlns:a16="http://schemas.microsoft.com/office/drawing/2014/main" id="{4E133243-2244-D22F-545D-F216F341698D}"/>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3">
              <a:extLst>
                <a:ext uri="{FF2B5EF4-FFF2-40B4-BE49-F238E27FC236}">
                  <a16:creationId xmlns:a16="http://schemas.microsoft.com/office/drawing/2014/main" id="{5D7B956A-A808-2A74-82A3-CF57FA30FEA9}"/>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4">
              <a:extLst>
                <a:ext uri="{FF2B5EF4-FFF2-40B4-BE49-F238E27FC236}">
                  <a16:creationId xmlns:a16="http://schemas.microsoft.com/office/drawing/2014/main" id="{660FCB8D-4B16-1C14-531B-09BF33CF0F04}"/>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5">
              <a:extLst>
                <a:ext uri="{FF2B5EF4-FFF2-40B4-BE49-F238E27FC236}">
                  <a16:creationId xmlns:a16="http://schemas.microsoft.com/office/drawing/2014/main" id="{1700BDEB-1A6F-203A-44F7-C5A6919793C7}"/>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6">
              <a:extLst>
                <a:ext uri="{FF2B5EF4-FFF2-40B4-BE49-F238E27FC236}">
                  <a16:creationId xmlns:a16="http://schemas.microsoft.com/office/drawing/2014/main" id="{4D7CC8D8-E7DF-3FBA-4987-5A632665ADC2}"/>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95" name="Graphic 4">
            <a:extLst>
              <a:ext uri="{FF2B5EF4-FFF2-40B4-BE49-F238E27FC236}">
                <a16:creationId xmlns:a16="http://schemas.microsoft.com/office/drawing/2014/main" id="{D2B06E65-FCDC-34C1-81D9-799668B09C4E}"/>
              </a:ext>
            </a:extLst>
          </p:cNvPr>
          <p:cNvGrpSpPr>
            <a:grpSpLocks noChangeAspect="1"/>
          </p:cNvGrpSpPr>
          <p:nvPr userDrawn="1"/>
        </p:nvGrpSpPr>
        <p:grpSpPr bwMode="auto">
          <a:xfrm>
            <a:off x="4137025" y="9064625"/>
            <a:ext cx="3635375" cy="3636963"/>
            <a:chOff x="10829925" y="5504656"/>
            <a:chExt cx="2727503" cy="2727674"/>
          </a:xfrm>
        </p:grpSpPr>
        <p:sp>
          <p:nvSpPr>
            <p:cNvPr id="96" name="Freeform: Shape 98">
              <a:extLst>
                <a:ext uri="{FF2B5EF4-FFF2-40B4-BE49-F238E27FC236}">
                  <a16:creationId xmlns:a16="http://schemas.microsoft.com/office/drawing/2014/main" id="{3356D872-602A-BECF-64F1-7ED74293D26A}"/>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97" name="Freeform: Shape 99">
              <a:extLst>
                <a:ext uri="{FF2B5EF4-FFF2-40B4-BE49-F238E27FC236}">
                  <a16:creationId xmlns:a16="http://schemas.microsoft.com/office/drawing/2014/main" id="{0097427F-489C-9E52-77C3-8FBCD49510C7}"/>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tx2"/>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98" name="Date Placeholder 9">
            <a:extLst>
              <a:ext uri="{FF2B5EF4-FFF2-40B4-BE49-F238E27FC236}">
                <a16:creationId xmlns:a16="http://schemas.microsoft.com/office/drawing/2014/main" id="{C4D89567-9BC9-4ED7-A957-8A440B31BC77}"/>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C2474A0B-48F3-4E9E-AB24-F4881AACD263}" type="datetimeFigureOut">
              <a:rPr lang="ro-RO"/>
              <a:pPr>
                <a:defRPr/>
              </a:pPr>
              <a:t>17.04.2024</a:t>
            </a:fld>
            <a:endParaRPr lang="ro-RO"/>
          </a:p>
        </p:txBody>
      </p:sp>
    </p:spTree>
    <p:extLst>
      <p:ext uri="{BB962C8B-B14F-4D97-AF65-F5344CB8AC3E}">
        <p14:creationId xmlns:p14="http://schemas.microsoft.com/office/powerpoint/2010/main" val="658016090"/>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NSSP Mulțumim">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F2CBBD-AB20-8E10-5D71-B452F388BE63}"/>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7900CAB3-3D5E-AE5E-79B4-83608A518BDF}"/>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3">
            <a:extLst>
              <a:ext uri="{FF2B5EF4-FFF2-40B4-BE49-F238E27FC236}">
                <a16:creationId xmlns:a16="http://schemas.microsoft.com/office/drawing/2014/main" id="{B563A7E2-7F5A-61B7-C10F-601C34F9651D}"/>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tx2"/>
                </a:solidFill>
              </a:rPr>
              <a:t>Mulțumim.</a:t>
            </a:r>
          </a:p>
        </p:txBody>
      </p:sp>
      <p:sp>
        <p:nvSpPr>
          <p:cNvPr id="5" name="TextBox 4">
            <a:extLst>
              <a:ext uri="{FF2B5EF4-FFF2-40B4-BE49-F238E27FC236}">
                <a16:creationId xmlns:a16="http://schemas.microsoft.com/office/drawing/2014/main" id="{036D071C-A366-6EE1-8845-DDA66163C78C}"/>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tx2"/>
                </a:solidFill>
              </a:rPr>
              <a:t>Adresa: str. Dr. Leonte Anastasievici nr. 1-3, sector 5, cod poștal 050463, București, România</a:t>
            </a:r>
          </a:p>
          <a:p>
            <a:pPr eaLnBrk="1" hangingPunct="1">
              <a:defRPr/>
            </a:pPr>
            <a:r>
              <a:rPr lang="ro-RO" altLang="ro-RO" sz="1600">
                <a:solidFill>
                  <a:schemeClr val="tx2"/>
                </a:solidFill>
              </a:rPr>
              <a:t>Telefon secretariat: +4 0213 183 620, +4 0213 183 619</a:t>
            </a:r>
          </a:p>
          <a:p>
            <a:pPr eaLnBrk="1" hangingPunct="1">
              <a:defRPr/>
            </a:pPr>
            <a:r>
              <a:rPr lang="ro-RO" altLang="ro-RO" sz="1600">
                <a:solidFill>
                  <a:schemeClr val="tx2"/>
                </a:solidFill>
              </a:rPr>
              <a:t>Fax: +4 0213 123 426</a:t>
            </a:r>
          </a:p>
          <a:p>
            <a:pPr eaLnBrk="1" hangingPunct="1">
              <a:defRPr/>
            </a:pPr>
            <a:r>
              <a:rPr lang="ro-RO" altLang="ro-RO" sz="1600">
                <a:solidFill>
                  <a:schemeClr val="tx2"/>
                </a:solidFill>
              </a:rPr>
              <a:t>E-mail: directie.generala@insp.gov.ro</a:t>
            </a:r>
          </a:p>
        </p:txBody>
      </p:sp>
      <p:grpSp>
        <p:nvGrpSpPr>
          <p:cNvPr id="6" name="Graphic 4">
            <a:extLst>
              <a:ext uri="{FF2B5EF4-FFF2-40B4-BE49-F238E27FC236}">
                <a16:creationId xmlns:a16="http://schemas.microsoft.com/office/drawing/2014/main" id="{6EE71A08-6236-8371-35EB-EF335BF65F69}"/>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E079869F-FCC2-C665-3BD5-88440EC44585}"/>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0685A15F-6E1B-8176-8D3F-31282069A1E5}"/>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283648A3-018E-04E2-91CB-91EFE5B77098}"/>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D4BE9955-FE5E-21BC-530C-7EE98B2610A4}"/>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A4909BE7-EE47-B7F5-EF77-BF32C39817F2}"/>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8D451077-2802-01F2-42AE-017536ECBE03}"/>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BCC20592-DF1F-F89C-30D0-621DCBE7F23D}"/>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3A17A2CC-2788-99D0-9573-E61FE7714CCB}"/>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A09316D3-0BC8-5990-DFC8-4D73687CACEA}"/>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530A2BFB-F44D-2B09-5933-9F5C2E0C065D}"/>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8BB5EC34-DBC0-0A91-5017-48E7D619244B}"/>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7E5F57B9-55C7-17CA-D36C-59F7610AA239}"/>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E57F4267-CF08-C3F6-C2BC-EE7FDFD8BA2D}"/>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5F116532-8D2A-26EC-B928-6A820CA3B6F4}"/>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525AB24F-6BA5-F7DE-3113-9445FBCA1BE5}"/>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61363E26-AB5C-6CD5-9798-973E730E849B}"/>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1225ED5B-3803-B1EA-28CC-02AD02EE455F}"/>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1EC71DB8-973A-FEEF-A797-011B6CF02756}"/>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329214B3-53B7-1A51-A9B0-AB41215EA077}"/>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930AACE7-4F50-1F2F-E28B-196D2A4147F9}"/>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2309DCE8-BDF6-5123-B364-CD3CD66CAB7D}"/>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FA03E764-916D-6562-0ADF-8B587B880E91}"/>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C3D87D4F-B627-7B83-0101-081771CE55F1}"/>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E8134308-9C62-D343-7367-0114A220020D}"/>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789DCAF2-9DBA-976D-2CBA-8EA8033564D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A72ED062-1B28-59AB-D33F-0F71E4862A5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71488829-93D8-225C-0772-C970E0155A43}"/>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FB649C59-6910-C7F8-1A19-D7E6882C5A09}"/>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66AE22B2-1C9A-2E98-1120-4DAE052ABA9E}"/>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07291ED9-8621-9559-75C5-CD477D6F3D71}"/>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984FE281-8C62-9718-72B2-5CA62676F718}"/>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C93D8DD5-EBE2-F095-FD26-85AE82D1782A}"/>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94247EB4-B964-2741-A45F-69E4C7C098C4}"/>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746A95EE-65AD-4DEF-D0F9-72AB0FB9CDA6}"/>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B456D522-134D-52F7-A22D-589F340BB672}"/>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70CB54B0-C087-C108-F48E-3E829500BBFD}"/>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ABA3CFF5-3747-4143-9DCF-6AE61F95DCB2}"/>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5F4D90BC-5DB0-5CD6-23AD-518D7A3A1BF5}"/>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FE143B76-15F1-3586-B1AC-AA01D1F68205}"/>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D338EB0D-ADF8-68C2-5BB4-4067273FFDB3}"/>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FAB91429-BE3F-0D0D-60E9-C67F83202431}"/>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1289EF53-365D-AEB3-544C-62850D4EFB15}"/>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1664E872-DED9-BE36-E519-979E299B06CD}"/>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1">
            <a:extLst>
              <a:ext uri="{FF2B5EF4-FFF2-40B4-BE49-F238E27FC236}">
                <a16:creationId xmlns:a16="http://schemas.microsoft.com/office/drawing/2014/main" id="{954E98B9-5C7F-46CF-E142-146FB647E74D}"/>
              </a:ext>
            </a:extLst>
          </p:cNvPr>
          <p:cNvGrpSpPr>
            <a:grpSpLocks noChangeAspect="1"/>
          </p:cNvGrpSpPr>
          <p:nvPr userDrawn="1"/>
        </p:nvGrpSpPr>
        <p:grpSpPr>
          <a:xfrm>
            <a:off x="19238400" y="1393200"/>
            <a:ext cx="3106800" cy="1009525"/>
            <a:chOff x="11025187" y="6490494"/>
            <a:chExt cx="2330386" cy="757237"/>
          </a:xfrm>
          <a:solidFill>
            <a:srgbClr val="FFFFFF"/>
          </a:solidFill>
        </p:grpSpPr>
        <p:sp>
          <p:nvSpPr>
            <p:cNvPr id="51" name="Freeform: Shape 53">
              <a:extLst>
                <a:ext uri="{FF2B5EF4-FFF2-40B4-BE49-F238E27FC236}">
                  <a16:creationId xmlns:a16="http://schemas.microsoft.com/office/drawing/2014/main" id="{69584695-3623-2F76-A530-7AC82789FF7F}"/>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95BB0964-4688-43F4-01C2-B51492220A04}"/>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5D29311F-0D92-BC8F-DECC-826D5CAF16AF}"/>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AB4EC7E5-6CA6-0673-BCE2-D0CE7CF16696}"/>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90264CA3-90BE-74D4-8C81-486DC4DAE1C1}"/>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C6CCC4DA-3601-BEDE-D72F-ABAE06165970}"/>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B6C830F7-AA29-B2CB-17CD-3371C5C0B68A}"/>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032DE6C0-893E-D673-2D4D-C9E34DBD4988}"/>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7C56F812-21B0-B5FB-FDA5-6F4BF0BDDD92}"/>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117AEE23-9431-5C89-105B-AE17563C82E6}"/>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585490E7-1FFE-D50D-431A-B0F7BBE9F221}"/>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A0CA35A4-B8A7-4883-0196-735FDC418E00}"/>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6F4E8447-1BD5-0D9F-A312-574E3DA601D6}"/>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79D68A00-23EF-F336-460E-CB7F5BB453E1}"/>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FAD02CF3-53E5-E876-38AA-DCAA4B337CC8}"/>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DB0B390B-A680-2BF7-9861-0ADDB157816A}"/>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1B2B1443-5066-7BE0-2C62-A080F6A48F2D}"/>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F01F6CE8-1317-6C04-2491-07746A08E1BD}"/>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8CB6D11B-99F6-44B3-45AA-43A9DE68C6A2}"/>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8597AB10-7ECE-91FC-7CB3-C84181458C04}"/>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54969B6C-1583-7E6E-2F66-B76A3FC9AF6E}"/>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2E3A5472-9608-1E2F-5C22-CE82AD0B5013}"/>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3AD4437A-6723-260F-ABB8-C2C87F210548}"/>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AF7CBF17-08FC-DF53-4031-A9E984EEAFDE}"/>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89F29A19-882E-10A1-182F-0CFA6FB21207}"/>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CB60C2C8-AF81-EA17-860F-86DA44D767C0}"/>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89FD2770-D6AD-D433-7309-68CD6B71662A}"/>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692FC021-3503-AC2A-CFB4-13F62BCA1E9E}"/>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FCF2E247-8FCC-559D-3E50-CA86CE809460}"/>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1A9814DB-1229-F254-C625-0BA74BA1565E}"/>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C80CA42A-7016-185F-98E2-703F4E0CCDB5}"/>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B74C2C61-D35A-20CF-8F62-9B1B951916E8}"/>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68AC0FF7-72D5-99C0-18CA-CCD71DE14933}"/>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E9B19EA3-7B45-8E7C-0AB4-6DCBB6A39A6C}"/>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F4E08E6A-2C0B-EB7A-4C45-3A4502D7F1FF}"/>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5AAFB386-BFE8-9ACF-163E-13E1A5681802}"/>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51">
              <a:extLst>
                <a:ext uri="{FF2B5EF4-FFF2-40B4-BE49-F238E27FC236}">
                  <a16:creationId xmlns:a16="http://schemas.microsoft.com/office/drawing/2014/main" id="{536CB13F-5B6E-4834-FBED-519EFFAF8E7D}"/>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2">
              <a:extLst>
                <a:ext uri="{FF2B5EF4-FFF2-40B4-BE49-F238E27FC236}">
                  <a16:creationId xmlns:a16="http://schemas.microsoft.com/office/drawing/2014/main" id="{E8D95DB4-FA90-40D4-A794-ABC9218718FA}"/>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3">
              <a:extLst>
                <a:ext uri="{FF2B5EF4-FFF2-40B4-BE49-F238E27FC236}">
                  <a16:creationId xmlns:a16="http://schemas.microsoft.com/office/drawing/2014/main" id="{1D16A0A0-8DF9-A9A4-DBD1-09EE63CD496C}"/>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4">
              <a:extLst>
                <a:ext uri="{FF2B5EF4-FFF2-40B4-BE49-F238E27FC236}">
                  <a16:creationId xmlns:a16="http://schemas.microsoft.com/office/drawing/2014/main" id="{612A4205-4BB0-221C-61A5-14914B861673}"/>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5">
              <a:extLst>
                <a:ext uri="{FF2B5EF4-FFF2-40B4-BE49-F238E27FC236}">
                  <a16:creationId xmlns:a16="http://schemas.microsoft.com/office/drawing/2014/main" id="{F6263186-6784-D1AA-CB44-61F2DA7AAB9C}"/>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6">
              <a:extLst>
                <a:ext uri="{FF2B5EF4-FFF2-40B4-BE49-F238E27FC236}">
                  <a16:creationId xmlns:a16="http://schemas.microsoft.com/office/drawing/2014/main" id="{BCCDCACC-A3EB-C2F2-F1AB-ABB1869BF560}"/>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7">
              <a:extLst>
                <a:ext uri="{FF2B5EF4-FFF2-40B4-BE49-F238E27FC236}">
                  <a16:creationId xmlns:a16="http://schemas.microsoft.com/office/drawing/2014/main" id="{DEBD9225-4282-8AB8-3EC0-D50BA2486D30}"/>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8">
              <a:extLst>
                <a:ext uri="{FF2B5EF4-FFF2-40B4-BE49-F238E27FC236}">
                  <a16:creationId xmlns:a16="http://schemas.microsoft.com/office/drawing/2014/main" id="{76FCFD36-4FB1-EC9E-335C-311A01746171}"/>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95" name="Graphic 4">
            <a:extLst>
              <a:ext uri="{FF2B5EF4-FFF2-40B4-BE49-F238E27FC236}">
                <a16:creationId xmlns:a16="http://schemas.microsoft.com/office/drawing/2014/main" id="{8A216B40-61B5-20BC-F64A-43F1E1986876}"/>
              </a:ext>
            </a:extLst>
          </p:cNvPr>
          <p:cNvGrpSpPr>
            <a:grpSpLocks noChangeAspect="1"/>
          </p:cNvGrpSpPr>
          <p:nvPr userDrawn="1"/>
        </p:nvGrpSpPr>
        <p:grpSpPr bwMode="auto">
          <a:xfrm>
            <a:off x="4137025" y="9064625"/>
            <a:ext cx="3635375" cy="3636963"/>
            <a:chOff x="10829925" y="5504656"/>
            <a:chExt cx="2727503" cy="2727674"/>
          </a:xfrm>
        </p:grpSpPr>
        <p:sp>
          <p:nvSpPr>
            <p:cNvPr id="96" name="Freeform: Shape 100">
              <a:extLst>
                <a:ext uri="{FF2B5EF4-FFF2-40B4-BE49-F238E27FC236}">
                  <a16:creationId xmlns:a16="http://schemas.microsoft.com/office/drawing/2014/main" id="{8350D14D-0C1C-C7A6-701E-A3286A809651}"/>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97" name="Freeform: Shape 101">
              <a:extLst>
                <a:ext uri="{FF2B5EF4-FFF2-40B4-BE49-F238E27FC236}">
                  <a16:creationId xmlns:a16="http://schemas.microsoft.com/office/drawing/2014/main" id="{BDF8F14F-33BA-E714-8659-DF386F6DF1A3}"/>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Tree>
    <p:extLst>
      <p:ext uri="{BB962C8B-B14F-4D97-AF65-F5344CB8AC3E}">
        <p14:creationId xmlns:p14="http://schemas.microsoft.com/office/powerpoint/2010/main" val="2245082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SBN Titlu">
    <p:bg>
      <p:bgPr>
        <a:solidFill>
          <a:schemeClr val="accent2"/>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A7DE384-6170-C755-2696-3AD51ACD9A3B}"/>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B75F968D-34FF-03F2-0866-755905E92347}"/>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A5D3EBD4-D3E0-93BE-D8B9-0949662BC968}"/>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D291C505-BFC7-322E-5001-B2483E672ACA}"/>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70B83504-D6C2-CA00-7B24-84EBC5B86734}"/>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21CDA8B7-B109-B5E9-436C-9C167F56F69B}"/>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22BB44D1-0AAE-D04D-5CB3-F0180E68358F}"/>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55387ACD-01DC-D621-67CA-19095A294346}"/>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B8A824AD-0F17-460C-A8A8-076EF3C4CE2A}"/>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9125DE93-D033-A68B-FEB0-ADBE4F70D981}"/>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24CBEF3E-8D08-2B98-FA7A-9CF9CD9209A8}"/>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35818E8E-BAA3-2125-D294-C1AECB9CF3ED}"/>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70BBF387-CEEB-7747-6E7F-09889A79093F}"/>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4015197A-AD1C-0102-6A39-AEBE0DC11035}"/>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56BBB433-813B-D9BE-3EA4-16EFA42DEB4A}"/>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78795DEB-533C-C164-4142-A94177E2F4B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48D7E745-E749-7D49-27EA-EF5F01225692}"/>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9F518410-E4C6-E5DA-8E95-347307C88310}"/>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D2A8E17F-31F4-345C-F5A1-87EABFBF9566}"/>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C3CEA2BF-7FD8-41FE-CE03-1DF06E3A823A}"/>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069D6F77-E1B8-03BD-7BE7-F3DF9239E3BE}"/>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653CB097-5053-CEF8-226B-68881FF2D431}"/>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7AE3ED06-6D76-4E23-900F-0D3DA93D08F3}"/>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6655BA98-D512-D32A-0EC2-898772FBB180}"/>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1152073A-47F4-4D7A-4519-F34D3A54ED1A}"/>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19D2E812-C7AC-A275-FC4B-4E3611577B2F}"/>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A0909E8E-639A-4E55-5C34-B8E47908ECBF}"/>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CAC4E490-FC63-79E9-3853-3C8A9D6051BB}"/>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2ED54F82-643B-ABD7-692C-81E7FAAED78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CA36C66A-C90B-89A3-0041-69A8A28F5729}"/>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E8363F43-D3C0-CE12-2047-32EA17769760}"/>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1ABEA965-4A1E-8EDB-0A55-B04ECFBBE9F9}"/>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061B82CA-6736-CBF8-F029-8F2813F86DE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16EF504B-9050-9DDC-83DC-CD32866A3939}"/>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C481C5B6-802C-84BA-335F-5F69F7CA6F33}"/>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65F5D6D6-DA66-F859-5559-3628150D4E8E}"/>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5F489645-6F4D-92B4-FCE1-31ED0C07D1A6}"/>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5F8A8B92-6FAE-07DB-5B30-CE7DFEFDB0E3}"/>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2D10A82F-4FFF-1AF7-3852-9AA6A0021BD7}"/>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BC734D05-D068-0018-760C-761B6CB21D09}"/>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6D5FDFD3-15BB-5226-25E2-42EA05ACE239}"/>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3B6E8B92-0AD9-8E01-BAF5-C0214583AF73}"/>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1202C5FC-C19B-A17D-B1E7-B84948824B06}"/>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4DBB6FF4-F2F8-81D5-E09D-915AA7E0FE2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A3266C47-34EB-D92A-EBF7-9A01CD97C512}"/>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29E83AFC-13AB-BE96-AD25-AC0C7F00C63C}"/>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68">
            <a:extLst>
              <a:ext uri="{FF2B5EF4-FFF2-40B4-BE49-F238E27FC236}">
                <a16:creationId xmlns:a16="http://schemas.microsoft.com/office/drawing/2014/main" id="{09D3C205-E950-91FD-BBC1-4BACD75E8E3F}"/>
              </a:ext>
            </a:extLst>
          </p:cNvPr>
          <p:cNvGrpSpPr>
            <a:grpSpLocks noChangeAspect="1"/>
          </p:cNvGrpSpPr>
          <p:nvPr userDrawn="1"/>
        </p:nvGrpSpPr>
        <p:grpSpPr bwMode="auto">
          <a:xfrm>
            <a:off x="4110038" y="8694738"/>
            <a:ext cx="3689350" cy="3689350"/>
            <a:chOff x="10806112" y="5480844"/>
            <a:chExt cx="2769679" cy="2769584"/>
          </a:xfrm>
        </p:grpSpPr>
        <p:sp>
          <p:nvSpPr>
            <p:cNvPr id="51" name="Freeform: Shape 53">
              <a:extLst>
                <a:ext uri="{FF2B5EF4-FFF2-40B4-BE49-F238E27FC236}">
                  <a16:creationId xmlns:a16="http://schemas.microsoft.com/office/drawing/2014/main" id="{F79D52C1-8663-528E-6F37-313E80934001}"/>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52" name="Freeform: Shape 54">
              <a:extLst>
                <a:ext uri="{FF2B5EF4-FFF2-40B4-BE49-F238E27FC236}">
                  <a16:creationId xmlns:a16="http://schemas.microsoft.com/office/drawing/2014/main" id="{E91F44FA-5F79-3C33-B37B-6A17A359F53F}"/>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grpSp>
        <p:nvGrpSpPr>
          <p:cNvPr id="53" name="Graphic 100">
            <a:extLst>
              <a:ext uri="{FF2B5EF4-FFF2-40B4-BE49-F238E27FC236}">
                <a16:creationId xmlns:a16="http://schemas.microsoft.com/office/drawing/2014/main" id="{5F0027BB-9B8A-DAB9-2464-844B7CE69A5C}"/>
              </a:ext>
            </a:extLst>
          </p:cNvPr>
          <p:cNvGrpSpPr>
            <a:grpSpLocks noChangeAspect="1"/>
          </p:cNvGrpSpPr>
          <p:nvPr userDrawn="1"/>
        </p:nvGrpSpPr>
        <p:grpSpPr>
          <a:xfrm>
            <a:off x="19238400" y="1393200"/>
            <a:ext cx="3733200" cy="1009522"/>
            <a:chOff x="10791825" y="6490494"/>
            <a:chExt cx="2800254" cy="757237"/>
          </a:xfrm>
          <a:solidFill>
            <a:srgbClr val="FFFFFF"/>
          </a:solidFill>
        </p:grpSpPr>
        <p:sp>
          <p:nvSpPr>
            <p:cNvPr id="54" name="Freeform: Shape 54">
              <a:extLst>
                <a:ext uri="{FF2B5EF4-FFF2-40B4-BE49-F238E27FC236}">
                  <a16:creationId xmlns:a16="http://schemas.microsoft.com/office/drawing/2014/main" id="{DFE88793-E47F-B296-D3AA-E7FE073AC991}"/>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a:p>
          </p:txBody>
        </p:sp>
        <p:sp>
          <p:nvSpPr>
            <p:cNvPr id="55" name="Freeform: Shape 55">
              <a:extLst>
                <a:ext uri="{FF2B5EF4-FFF2-40B4-BE49-F238E27FC236}">
                  <a16:creationId xmlns:a16="http://schemas.microsoft.com/office/drawing/2014/main" id="{A3C8C18E-6CEB-8873-A0B2-DBDCB93B0CFE}"/>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56" name="Freeform: Shape 56">
              <a:extLst>
                <a:ext uri="{FF2B5EF4-FFF2-40B4-BE49-F238E27FC236}">
                  <a16:creationId xmlns:a16="http://schemas.microsoft.com/office/drawing/2014/main" id="{5EDD1620-FEC9-D9F2-F2B1-D8537DD09320}"/>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57" name="Freeform: Shape 57">
              <a:extLst>
                <a:ext uri="{FF2B5EF4-FFF2-40B4-BE49-F238E27FC236}">
                  <a16:creationId xmlns:a16="http://schemas.microsoft.com/office/drawing/2014/main" id="{AF94A637-EBCE-214C-2EA1-0C79DEF4DB6D}"/>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a:p>
          </p:txBody>
        </p:sp>
        <p:sp>
          <p:nvSpPr>
            <p:cNvPr id="58" name="Freeform: Shape 58">
              <a:extLst>
                <a:ext uri="{FF2B5EF4-FFF2-40B4-BE49-F238E27FC236}">
                  <a16:creationId xmlns:a16="http://schemas.microsoft.com/office/drawing/2014/main" id="{516149A4-04C9-EAD4-D9F7-09B8410C7E8B}"/>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a:p>
          </p:txBody>
        </p:sp>
        <p:sp>
          <p:nvSpPr>
            <p:cNvPr id="59" name="Freeform: Shape 59">
              <a:extLst>
                <a:ext uri="{FF2B5EF4-FFF2-40B4-BE49-F238E27FC236}">
                  <a16:creationId xmlns:a16="http://schemas.microsoft.com/office/drawing/2014/main" id="{05F00439-B471-83FD-EBBF-DDAAAC526BA2}"/>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a:p>
          </p:txBody>
        </p:sp>
        <p:sp>
          <p:nvSpPr>
            <p:cNvPr id="60" name="Freeform: Shape 60">
              <a:extLst>
                <a:ext uri="{FF2B5EF4-FFF2-40B4-BE49-F238E27FC236}">
                  <a16:creationId xmlns:a16="http://schemas.microsoft.com/office/drawing/2014/main" id="{F110AA8D-9EAE-3A9C-E47E-0B619AF18082}"/>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1" name="Freeform: Shape 61">
              <a:extLst>
                <a:ext uri="{FF2B5EF4-FFF2-40B4-BE49-F238E27FC236}">
                  <a16:creationId xmlns:a16="http://schemas.microsoft.com/office/drawing/2014/main" id="{CD838AE3-FF9C-8A74-F825-F08FB848EDF0}"/>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62" name="Freeform: Shape 62">
              <a:extLst>
                <a:ext uri="{FF2B5EF4-FFF2-40B4-BE49-F238E27FC236}">
                  <a16:creationId xmlns:a16="http://schemas.microsoft.com/office/drawing/2014/main" id="{A3DB35EA-6E2E-81E2-2892-8A635E3D81C3}"/>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3" name="Freeform: Shape 1023">
              <a:extLst>
                <a:ext uri="{FF2B5EF4-FFF2-40B4-BE49-F238E27FC236}">
                  <a16:creationId xmlns:a16="http://schemas.microsoft.com/office/drawing/2014/main" id="{A0F3E3F4-B3F3-BC66-1C3D-DC20E3B6C1B7}"/>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a:p>
          </p:txBody>
        </p:sp>
        <p:sp>
          <p:nvSpPr>
            <p:cNvPr id="64" name="Freeform: Shape 1024">
              <a:extLst>
                <a:ext uri="{FF2B5EF4-FFF2-40B4-BE49-F238E27FC236}">
                  <a16:creationId xmlns:a16="http://schemas.microsoft.com/office/drawing/2014/main" id="{98578916-0563-3406-F469-D6CEEFEF9619}"/>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65" name="Freeform: Shape 1027">
              <a:extLst>
                <a:ext uri="{FF2B5EF4-FFF2-40B4-BE49-F238E27FC236}">
                  <a16:creationId xmlns:a16="http://schemas.microsoft.com/office/drawing/2014/main" id="{1D8BCB72-3AED-808E-4E15-DD791231119F}"/>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66" name="Freeform: Shape 1028">
              <a:extLst>
                <a:ext uri="{FF2B5EF4-FFF2-40B4-BE49-F238E27FC236}">
                  <a16:creationId xmlns:a16="http://schemas.microsoft.com/office/drawing/2014/main" id="{B29AD75C-D4AF-A14B-1FDD-3EF4A3C188E5}"/>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67" name="Freeform: Shape 1029">
              <a:extLst>
                <a:ext uri="{FF2B5EF4-FFF2-40B4-BE49-F238E27FC236}">
                  <a16:creationId xmlns:a16="http://schemas.microsoft.com/office/drawing/2014/main" id="{AAB83E1D-CDF4-C876-8613-668A87EE8077}"/>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8" name="Freeform: Shape 1030">
              <a:extLst>
                <a:ext uri="{FF2B5EF4-FFF2-40B4-BE49-F238E27FC236}">
                  <a16:creationId xmlns:a16="http://schemas.microsoft.com/office/drawing/2014/main" id="{C54EFC67-96B5-7AE6-9CAA-1DF61556554C}"/>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9" name="Freeform: Shape 1031">
              <a:extLst>
                <a:ext uri="{FF2B5EF4-FFF2-40B4-BE49-F238E27FC236}">
                  <a16:creationId xmlns:a16="http://schemas.microsoft.com/office/drawing/2014/main" id="{3B2169A6-57C7-C1CA-DADB-1611C7059093}"/>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a:p>
          </p:txBody>
        </p:sp>
        <p:sp>
          <p:nvSpPr>
            <p:cNvPr id="70" name="Freeform: Shape 1032">
              <a:extLst>
                <a:ext uri="{FF2B5EF4-FFF2-40B4-BE49-F238E27FC236}">
                  <a16:creationId xmlns:a16="http://schemas.microsoft.com/office/drawing/2014/main" id="{F522780D-9ABC-B1B9-E434-B618DB03F07A}"/>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71" name="Freeform: Shape 1033">
              <a:extLst>
                <a:ext uri="{FF2B5EF4-FFF2-40B4-BE49-F238E27FC236}">
                  <a16:creationId xmlns:a16="http://schemas.microsoft.com/office/drawing/2014/main" id="{CDA93148-EEFE-FD47-A5D1-7DF5E50E8BBD}"/>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a:p>
          </p:txBody>
        </p:sp>
        <p:sp>
          <p:nvSpPr>
            <p:cNvPr id="72" name="Freeform: Shape 1034">
              <a:extLst>
                <a:ext uri="{FF2B5EF4-FFF2-40B4-BE49-F238E27FC236}">
                  <a16:creationId xmlns:a16="http://schemas.microsoft.com/office/drawing/2014/main" id="{59EFF662-9184-153F-4D1F-562F1FFAF33D}"/>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a:p>
          </p:txBody>
        </p:sp>
        <p:sp>
          <p:nvSpPr>
            <p:cNvPr id="73" name="Freeform: Shape 1035">
              <a:extLst>
                <a:ext uri="{FF2B5EF4-FFF2-40B4-BE49-F238E27FC236}">
                  <a16:creationId xmlns:a16="http://schemas.microsoft.com/office/drawing/2014/main" id="{5FC69E93-3094-A6F8-E8C6-5B3C57529174}"/>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a:p>
          </p:txBody>
        </p:sp>
        <p:sp>
          <p:nvSpPr>
            <p:cNvPr id="74" name="Freeform: Shape 1036">
              <a:extLst>
                <a:ext uri="{FF2B5EF4-FFF2-40B4-BE49-F238E27FC236}">
                  <a16:creationId xmlns:a16="http://schemas.microsoft.com/office/drawing/2014/main" id="{0668FD62-236A-6E10-31E6-BB84521614FC}"/>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a:p>
          </p:txBody>
        </p:sp>
        <p:sp>
          <p:nvSpPr>
            <p:cNvPr id="75" name="Freeform: Shape 1037">
              <a:extLst>
                <a:ext uri="{FF2B5EF4-FFF2-40B4-BE49-F238E27FC236}">
                  <a16:creationId xmlns:a16="http://schemas.microsoft.com/office/drawing/2014/main" id="{559EE87C-67E5-07D3-00A6-0D2F877948AD}"/>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a:p>
          </p:txBody>
        </p:sp>
        <p:sp>
          <p:nvSpPr>
            <p:cNvPr id="76" name="Freeform: Shape 1038">
              <a:extLst>
                <a:ext uri="{FF2B5EF4-FFF2-40B4-BE49-F238E27FC236}">
                  <a16:creationId xmlns:a16="http://schemas.microsoft.com/office/drawing/2014/main" id="{D83D916F-0231-8ECB-92FC-13DF7CBB43E7}"/>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77" name="Freeform: Shape 1039">
              <a:extLst>
                <a:ext uri="{FF2B5EF4-FFF2-40B4-BE49-F238E27FC236}">
                  <a16:creationId xmlns:a16="http://schemas.microsoft.com/office/drawing/2014/main" id="{76AB597E-DF1D-552D-DC64-E46DF088AA35}"/>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a:p>
          </p:txBody>
        </p:sp>
        <p:sp>
          <p:nvSpPr>
            <p:cNvPr id="78" name="Freeform: Shape 1040">
              <a:extLst>
                <a:ext uri="{FF2B5EF4-FFF2-40B4-BE49-F238E27FC236}">
                  <a16:creationId xmlns:a16="http://schemas.microsoft.com/office/drawing/2014/main" id="{D17B48B8-A2D3-BB92-7476-2C6AA3C92952}"/>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a:p>
          </p:txBody>
        </p:sp>
        <p:sp>
          <p:nvSpPr>
            <p:cNvPr id="79" name="Freeform: Shape 1041">
              <a:extLst>
                <a:ext uri="{FF2B5EF4-FFF2-40B4-BE49-F238E27FC236}">
                  <a16:creationId xmlns:a16="http://schemas.microsoft.com/office/drawing/2014/main" id="{19C17A47-6983-A4F3-0F79-4D3D81D08182}"/>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0" name="Freeform: Shape 1042">
              <a:extLst>
                <a:ext uri="{FF2B5EF4-FFF2-40B4-BE49-F238E27FC236}">
                  <a16:creationId xmlns:a16="http://schemas.microsoft.com/office/drawing/2014/main" id="{EFD9DCE7-7D9C-772F-3334-053FFC55D831}"/>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a:p>
          </p:txBody>
        </p:sp>
        <p:sp>
          <p:nvSpPr>
            <p:cNvPr id="81" name="Freeform: Shape 1043">
              <a:extLst>
                <a:ext uri="{FF2B5EF4-FFF2-40B4-BE49-F238E27FC236}">
                  <a16:creationId xmlns:a16="http://schemas.microsoft.com/office/drawing/2014/main" id="{C1918933-4741-2D5D-E834-D7655753E6CA}"/>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a:p>
          </p:txBody>
        </p:sp>
        <p:sp>
          <p:nvSpPr>
            <p:cNvPr id="82" name="Freeform: Shape 1044">
              <a:extLst>
                <a:ext uri="{FF2B5EF4-FFF2-40B4-BE49-F238E27FC236}">
                  <a16:creationId xmlns:a16="http://schemas.microsoft.com/office/drawing/2014/main" id="{9A9F4622-2765-DB21-C763-B9C4D72C9B7D}"/>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3" name="Freeform: Shape 1045">
              <a:extLst>
                <a:ext uri="{FF2B5EF4-FFF2-40B4-BE49-F238E27FC236}">
                  <a16:creationId xmlns:a16="http://schemas.microsoft.com/office/drawing/2014/main" id="{E208A5F4-E3E4-82E1-FADD-1C929256781C}"/>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84" name="Freeform: Shape 1046">
              <a:extLst>
                <a:ext uri="{FF2B5EF4-FFF2-40B4-BE49-F238E27FC236}">
                  <a16:creationId xmlns:a16="http://schemas.microsoft.com/office/drawing/2014/main" id="{D86DA732-2074-0085-ED94-B5392159D7D2}"/>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5" name="Freeform: Shape 1047">
              <a:extLst>
                <a:ext uri="{FF2B5EF4-FFF2-40B4-BE49-F238E27FC236}">
                  <a16:creationId xmlns:a16="http://schemas.microsoft.com/office/drawing/2014/main" id="{3D4F2B4A-9B6B-B5AA-478D-0478597E3AF5}"/>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a:p>
          </p:txBody>
        </p:sp>
        <p:sp>
          <p:nvSpPr>
            <p:cNvPr id="86" name="Freeform: Shape 1048">
              <a:extLst>
                <a:ext uri="{FF2B5EF4-FFF2-40B4-BE49-F238E27FC236}">
                  <a16:creationId xmlns:a16="http://schemas.microsoft.com/office/drawing/2014/main" id="{8596E7EE-F3C5-C915-45CE-AB40908BFF99}"/>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a:p>
          </p:txBody>
        </p:sp>
        <p:sp>
          <p:nvSpPr>
            <p:cNvPr id="87" name="Freeform: Shape 1049">
              <a:extLst>
                <a:ext uri="{FF2B5EF4-FFF2-40B4-BE49-F238E27FC236}">
                  <a16:creationId xmlns:a16="http://schemas.microsoft.com/office/drawing/2014/main" id="{9A096C9D-96FE-D28A-B136-5452EE25069A}"/>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88" name="Freeform: Shape 1050">
              <a:extLst>
                <a:ext uri="{FF2B5EF4-FFF2-40B4-BE49-F238E27FC236}">
                  <a16:creationId xmlns:a16="http://schemas.microsoft.com/office/drawing/2014/main" id="{B6702F23-9FE3-EB64-6123-E668C3BB224D}"/>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89" name="Freeform: Shape 1051">
              <a:extLst>
                <a:ext uri="{FF2B5EF4-FFF2-40B4-BE49-F238E27FC236}">
                  <a16:creationId xmlns:a16="http://schemas.microsoft.com/office/drawing/2014/main" id="{C4F92FF8-1EA2-55BA-DCAE-C9DB10F077A2}"/>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90" name="Freeform: Shape 1052">
              <a:extLst>
                <a:ext uri="{FF2B5EF4-FFF2-40B4-BE49-F238E27FC236}">
                  <a16:creationId xmlns:a16="http://schemas.microsoft.com/office/drawing/2014/main" id="{0D7A3D7E-941A-5FA4-2580-D0DE95C21408}"/>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91" name="Freeform: Shape 1053">
              <a:extLst>
                <a:ext uri="{FF2B5EF4-FFF2-40B4-BE49-F238E27FC236}">
                  <a16:creationId xmlns:a16="http://schemas.microsoft.com/office/drawing/2014/main" id="{23BA620A-D91D-73A0-AA50-921E4A8661F2}"/>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92" name="Freeform: Shape 1054">
              <a:extLst>
                <a:ext uri="{FF2B5EF4-FFF2-40B4-BE49-F238E27FC236}">
                  <a16:creationId xmlns:a16="http://schemas.microsoft.com/office/drawing/2014/main" id="{20FED538-0C5E-C86A-B6AA-042770688D58}"/>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3" name="Freeform: Shape 1055">
              <a:extLst>
                <a:ext uri="{FF2B5EF4-FFF2-40B4-BE49-F238E27FC236}">
                  <a16:creationId xmlns:a16="http://schemas.microsoft.com/office/drawing/2014/main" id="{10932131-22C4-1E34-773C-2CD0DD99E990}"/>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94" name="Freeform: Shape 1056">
              <a:extLst>
                <a:ext uri="{FF2B5EF4-FFF2-40B4-BE49-F238E27FC236}">
                  <a16:creationId xmlns:a16="http://schemas.microsoft.com/office/drawing/2014/main" id="{16981FD7-E2A3-313C-E9E2-A5C4B620F4A8}"/>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95" name="Freeform: Shape 1057">
              <a:extLst>
                <a:ext uri="{FF2B5EF4-FFF2-40B4-BE49-F238E27FC236}">
                  <a16:creationId xmlns:a16="http://schemas.microsoft.com/office/drawing/2014/main" id="{2B42299C-138E-2654-EA0C-6BCF05705E29}"/>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a:p>
          </p:txBody>
        </p:sp>
        <p:sp>
          <p:nvSpPr>
            <p:cNvPr id="96" name="Freeform: Shape 1058">
              <a:extLst>
                <a:ext uri="{FF2B5EF4-FFF2-40B4-BE49-F238E27FC236}">
                  <a16:creationId xmlns:a16="http://schemas.microsoft.com/office/drawing/2014/main" id="{03265055-1A41-8CB8-2E66-D20AD3B9EB63}"/>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7" name="Freeform: Shape 1059">
              <a:extLst>
                <a:ext uri="{FF2B5EF4-FFF2-40B4-BE49-F238E27FC236}">
                  <a16:creationId xmlns:a16="http://schemas.microsoft.com/office/drawing/2014/main" id="{041BAE46-0CFA-8A89-04D8-F03EAACD02F5}"/>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a:p>
          </p:txBody>
        </p:sp>
        <p:sp>
          <p:nvSpPr>
            <p:cNvPr id="98" name="Freeform: Shape 1060">
              <a:extLst>
                <a:ext uri="{FF2B5EF4-FFF2-40B4-BE49-F238E27FC236}">
                  <a16:creationId xmlns:a16="http://schemas.microsoft.com/office/drawing/2014/main" id="{2F0C079E-B06A-33CC-9B09-9618A6BD6B36}"/>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99" name="Freeform: Shape 1061">
              <a:extLst>
                <a:ext uri="{FF2B5EF4-FFF2-40B4-BE49-F238E27FC236}">
                  <a16:creationId xmlns:a16="http://schemas.microsoft.com/office/drawing/2014/main" id="{EF6E75FF-4413-4CC1-0DC2-E04787395E71}"/>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0" name="Freeform: Shape 1062">
              <a:extLst>
                <a:ext uri="{FF2B5EF4-FFF2-40B4-BE49-F238E27FC236}">
                  <a16:creationId xmlns:a16="http://schemas.microsoft.com/office/drawing/2014/main" id="{18B00C9E-3866-E7D7-1758-1B6BA5802896}"/>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a:p>
          </p:txBody>
        </p:sp>
        <p:sp>
          <p:nvSpPr>
            <p:cNvPr id="101" name="Freeform: Shape 1063">
              <a:extLst>
                <a:ext uri="{FF2B5EF4-FFF2-40B4-BE49-F238E27FC236}">
                  <a16:creationId xmlns:a16="http://schemas.microsoft.com/office/drawing/2014/main" id="{FBA0BF4E-EB5C-7348-4E78-20784B105547}"/>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2" name="Freeform: Shape 1064">
              <a:extLst>
                <a:ext uri="{FF2B5EF4-FFF2-40B4-BE49-F238E27FC236}">
                  <a16:creationId xmlns:a16="http://schemas.microsoft.com/office/drawing/2014/main" id="{38E279EA-7A25-2595-A1D0-767FEB5F88E7}"/>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3" name="Freeform: Shape 1065">
              <a:extLst>
                <a:ext uri="{FF2B5EF4-FFF2-40B4-BE49-F238E27FC236}">
                  <a16:creationId xmlns:a16="http://schemas.microsoft.com/office/drawing/2014/main" id="{8E46306A-2F1E-0BAE-34F8-EAD8B4B0854B}"/>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4" name="Freeform: Shape 1066">
              <a:extLst>
                <a:ext uri="{FF2B5EF4-FFF2-40B4-BE49-F238E27FC236}">
                  <a16:creationId xmlns:a16="http://schemas.microsoft.com/office/drawing/2014/main" id="{38CB693B-C15C-F1D6-872A-451DE417F093}"/>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a:p>
          </p:txBody>
        </p:sp>
        <p:sp>
          <p:nvSpPr>
            <p:cNvPr id="105" name="Freeform: Shape 1067">
              <a:extLst>
                <a:ext uri="{FF2B5EF4-FFF2-40B4-BE49-F238E27FC236}">
                  <a16:creationId xmlns:a16="http://schemas.microsoft.com/office/drawing/2014/main" id="{4644D2C8-A890-1B27-DF4E-56D24DE99CF9}"/>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106" name="Freeform: Shape 1068">
              <a:extLst>
                <a:ext uri="{FF2B5EF4-FFF2-40B4-BE49-F238E27FC236}">
                  <a16:creationId xmlns:a16="http://schemas.microsoft.com/office/drawing/2014/main" id="{13E4F03A-09FA-0E3A-83EC-ACABEF25FFCC}"/>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107" name="Freeform: Shape 1069">
              <a:extLst>
                <a:ext uri="{FF2B5EF4-FFF2-40B4-BE49-F238E27FC236}">
                  <a16:creationId xmlns:a16="http://schemas.microsoft.com/office/drawing/2014/main" id="{7B2C7A37-68CF-F49B-D081-5E92C8965D8A}"/>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108" name="Date Placeholder 9">
            <a:extLst>
              <a:ext uri="{FF2B5EF4-FFF2-40B4-BE49-F238E27FC236}">
                <a16:creationId xmlns:a16="http://schemas.microsoft.com/office/drawing/2014/main" id="{6EC47C74-AF1B-A46F-533D-14BD0C60B6C5}"/>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0884C125-234E-4279-B170-E3A05DAB9114}" type="datetimeFigureOut">
              <a:rPr lang="ro-RO"/>
              <a:pPr>
                <a:defRPr/>
              </a:pPr>
              <a:t>17.04.2024</a:t>
            </a:fld>
            <a:endParaRPr lang="ro-RO"/>
          </a:p>
        </p:txBody>
      </p:sp>
    </p:spTree>
    <p:extLst>
      <p:ext uri="{BB962C8B-B14F-4D97-AF65-F5344CB8AC3E}">
        <p14:creationId xmlns:p14="http://schemas.microsoft.com/office/powerpoint/2010/main" val="3967524534"/>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SBN Mulțumim">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0DF271-E88E-3BB1-00E1-33BEAE551088}"/>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12CFBB09-5BF0-5019-4ADD-8F5647E696C1}"/>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3">
            <a:extLst>
              <a:ext uri="{FF2B5EF4-FFF2-40B4-BE49-F238E27FC236}">
                <a16:creationId xmlns:a16="http://schemas.microsoft.com/office/drawing/2014/main" id="{78243EA8-039A-491F-9E1F-8EA8BC7E9E0E}"/>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 name="TextBox 4">
            <a:extLst>
              <a:ext uri="{FF2B5EF4-FFF2-40B4-BE49-F238E27FC236}">
                <a16:creationId xmlns:a16="http://schemas.microsoft.com/office/drawing/2014/main" id="{E03D0BFC-EA7D-FEEC-FBC1-5546E01BA583}"/>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grpSp>
        <p:nvGrpSpPr>
          <p:cNvPr id="6" name="Graphic 4">
            <a:extLst>
              <a:ext uri="{FF2B5EF4-FFF2-40B4-BE49-F238E27FC236}">
                <a16:creationId xmlns:a16="http://schemas.microsoft.com/office/drawing/2014/main" id="{F0089ECF-28BA-0D55-1411-0536DAB5B1AE}"/>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5FB68668-67C8-C4A8-3375-4768EE9E35CD}"/>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517A67D9-D554-FACF-81EA-0663427D6D08}"/>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B2C46A34-F21A-30E8-8772-7CCD2BC1F288}"/>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886A60D0-34CD-B8F5-7B6D-6A96B142B0FD}"/>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23B99ABD-E80C-59C3-FE23-DE8E7C2AE401}"/>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71EE34C1-EB01-5E64-AACE-FB1377D5F51E}"/>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055E1255-B192-9D5A-0952-5BD225BF1796}"/>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AE7E4803-B555-A7EC-7C92-77B73EFBB7D3}"/>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6DB68A12-F83E-93BC-46CB-975D933FEBC7}"/>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B582BA74-374C-55C2-8FFD-F9C04AF0C964}"/>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A2B890F0-EDA3-B0D2-D679-BEA3E94A466F}"/>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B7BA9AE0-5AED-8DFC-7B93-E85B95EEA72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8A532D04-8382-A190-1403-945C426EEF37}"/>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3BC06AE9-EA0F-32B0-C8F1-51767085804C}"/>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8C13A85C-62C9-C9F1-75EF-DE6F1A7FD5E1}"/>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EB14F522-164F-0CE9-B88D-7C6EBD3CB3FA}"/>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8557B1E4-803F-0AC8-58C4-238363CBAFAF}"/>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78B95BE1-0206-3171-A399-88151CE49A2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E9BA8F69-7816-FCFC-486F-7E0B74C00C0D}"/>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AE602BFB-3FDE-8489-1247-A1623DC9FA1C}"/>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FDA255BC-8322-E4E8-A4D9-94637AA4D097}"/>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F4BB75E8-727A-65B6-D5D0-864DA71BF65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B78DA34E-7C30-21B4-AEC1-E5F87E7EAE39}"/>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661D26EC-40EE-9792-076D-2FD809DE0B2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FD64C2D7-7F0A-67A0-D520-BDAC7227A2EF}"/>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7E7C2CB4-AEAA-781B-7B8F-D2CEF17F88E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4173E4D1-A08E-894D-28D8-F2B69D74A2A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2E0F93BF-2FE4-DD92-B6B1-F07AC19EC173}"/>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921595A9-A323-4E36-ED24-10E3B8D7BA88}"/>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692C7F5F-CEE8-DF52-6797-552BE89331BB}"/>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E0E4A1F4-EC95-F1BC-BE3B-2547DDE26423}"/>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A0B461E5-4F18-88D8-5FED-C1CDCA2FEA3C}"/>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07309954-65A4-B06C-5F42-3A489F1A2C98}"/>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EA09A6DB-EDF1-A140-7D25-5278BCB5CC72}"/>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C92CE017-CDEB-5374-9595-9C0417CF371F}"/>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59444FD5-4890-BDDB-C85A-37F23B28A2E8}"/>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A09E2861-D877-6E8C-9009-FFEB07A8D39A}"/>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FA3ACB02-83E7-6ADA-D22E-96A2A50D7ED0}"/>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BE4741EC-1B36-BE4C-29A0-6BB8870BED3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977E341C-E8CC-FAC2-1F33-0527FC4CB34B}"/>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E8535646-FD39-460E-0FE0-FE92CDCC5B8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44169AFB-48D2-49DE-12A2-66590A503520}"/>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13765237-9570-C6FF-ECA9-0F3BF92A083D}"/>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68">
            <a:extLst>
              <a:ext uri="{FF2B5EF4-FFF2-40B4-BE49-F238E27FC236}">
                <a16:creationId xmlns:a16="http://schemas.microsoft.com/office/drawing/2014/main" id="{1F7D7142-ADC7-D7C8-7CF5-B766F5359F3D}"/>
              </a:ext>
            </a:extLst>
          </p:cNvPr>
          <p:cNvGrpSpPr>
            <a:grpSpLocks noChangeAspect="1"/>
          </p:cNvGrpSpPr>
          <p:nvPr userDrawn="1"/>
        </p:nvGrpSpPr>
        <p:grpSpPr bwMode="auto">
          <a:xfrm>
            <a:off x="4110038" y="8694738"/>
            <a:ext cx="3689350" cy="3689350"/>
            <a:chOff x="10806112" y="5480844"/>
            <a:chExt cx="2769679" cy="2769584"/>
          </a:xfrm>
        </p:grpSpPr>
        <p:sp>
          <p:nvSpPr>
            <p:cNvPr id="51" name="Freeform: Shape 55">
              <a:extLst>
                <a:ext uri="{FF2B5EF4-FFF2-40B4-BE49-F238E27FC236}">
                  <a16:creationId xmlns:a16="http://schemas.microsoft.com/office/drawing/2014/main" id="{45E50788-BD53-5B0A-6E0C-1ABB38DEC163}"/>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52" name="Freeform: Shape 56">
              <a:extLst>
                <a:ext uri="{FF2B5EF4-FFF2-40B4-BE49-F238E27FC236}">
                  <a16:creationId xmlns:a16="http://schemas.microsoft.com/office/drawing/2014/main" id="{FE60B924-1AE2-CC6D-9360-2122963DE227}"/>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grpSp>
        <p:nvGrpSpPr>
          <p:cNvPr id="53" name="Graphic 100">
            <a:extLst>
              <a:ext uri="{FF2B5EF4-FFF2-40B4-BE49-F238E27FC236}">
                <a16:creationId xmlns:a16="http://schemas.microsoft.com/office/drawing/2014/main" id="{ECBE05DE-B894-7A82-24DD-A011E7DD74CB}"/>
              </a:ext>
            </a:extLst>
          </p:cNvPr>
          <p:cNvGrpSpPr>
            <a:grpSpLocks noChangeAspect="1"/>
          </p:cNvGrpSpPr>
          <p:nvPr userDrawn="1"/>
        </p:nvGrpSpPr>
        <p:grpSpPr>
          <a:xfrm>
            <a:off x="19238400" y="1393200"/>
            <a:ext cx="3733200" cy="1009522"/>
            <a:chOff x="10791825" y="6490494"/>
            <a:chExt cx="2800254" cy="757237"/>
          </a:xfrm>
          <a:solidFill>
            <a:srgbClr val="FFFFFF"/>
          </a:solidFill>
        </p:grpSpPr>
        <p:sp>
          <p:nvSpPr>
            <p:cNvPr id="54" name="Freeform: Shape 56">
              <a:extLst>
                <a:ext uri="{FF2B5EF4-FFF2-40B4-BE49-F238E27FC236}">
                  <a16:creationId xmlns:a16="http://schemas.microsoft.com/office/drawing/2014/main" id="{23CBDC1C-DD54-24F8-FAF9-69A4F96E4E2C}"/>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a:p>
          </p:txBody>
        </p:sp>
        <p:sp>
          <p:nvSpPr>
            <p:cNvPr id="55" name="Freeform: Shape 57">
              <a:extLst>
                <a:ext uri="{FF2B5EF4-FFF2-40B4-BE49-F238E27FC236}">
                  <a16:creationId xmlns:a16="http://schemas.microsoft.com/office/drawing/2014/main" id="{ECC242AC-7074-3040-0542-E5F2C71CF4E5}"/>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56" name="Freeform: Shape 58">
              <a:extLst>
                <a:ext uri="{FF2B5EF4-FFF2-40B4-BE49-F238E27FC236}">
                  <a16:creationId xmlns:a16="http://schemas.microsoft.com/office/drawing/2014/main" id="{5AEDE41E-080D-D3DA-80EB-FF467A37B75D}"/>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57" name="Freeform: Shape 59">
              <a:extLst>
                <a:ext uri="{FF2B5EF4-FFF2-40B4-BE49-F238E27FC236}">
                  <a16:creationId xmlns:a16="http://schemas.microsoft.com/office/drawing/2014/main" id="{B7F449C3-FBBE-D0DD-E8A2-501F5C9E9517}"/>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a:p>
          </p:txBody>
        </p:sp>
        <p:sp>
          <p:nvSpPr>
            <p:cNvPr id="58" name="Freeform: Shape 60">
              <a:extLst>
                <a:ext uri="{FF2B5EF4-FFF2-40B4-BE49-F238E27FC236}">
                  <a16:creationId xmlns:a16="http://schemas.microsoft.com/office/drawing/2014/main" id="{9E38EB03-29C6-798B-080C-BE528D4A6915}"/>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a:p>
          </p:txBody>
        </p:sp>
        <p:sp>
          <p:nvSpPr>
            <p:cNvPr id="59" name="Freeform: Shape 61">
              <a:extLst>
                <a:ext uri="{FF2B5EF4-FFF2-40B4-BE49-F238E27FC236}">
                  <a16:creationId xmlns:a16="http://schemas.microsoft.com/office/drawing/2014/main" id="{AC1DDDBD-4B6C-4D86-9DC0-DA95D4402FBA}"/>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a:p>
          </p:txBody>
        </p:sp>
        <p:sp>
          <p:nvSpPr>
            <p:cNvPr id="60" name="Freeform: Shape 62">
              <a:extLst>
                <a:ext uri="{FF2B5EF4-FFF2-40B4-BE49-F238E27FC236}">
                  <a16:creationId xmlns:a16="http://schemas.microsoft.com/office/drawing/2014/main" id="{BB14495B-2245-167B-81EA-DD462EE2A2F0}"/>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1" name="Freeform: Shape 1023">
              <a:extLst>
                <a:ext uri="{FF2B5EF4-FFF2-40B4-BE49-F238E27FC236}">
                  <a16:creationId xmlns:a16="http://schemas.microsoft.com/office/drawing/2014/main" id="{2BD6876E-BE6D-B668-2D6C-0CFA0D6CB9C3}"/>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62" name="Freeform: Shape 1024">
              <a:extLst>
                <a:ext uri="{FF2B5EF4-FFF2-40B4-BE49-F238E27FC236}">
                  <a16:creationId xmlns:a16="http://schemas.microsoft.com/office/drawing/2014/main" id="{967C2759-DB50-A4C2-0A39-7E4BAD1DF101}"/>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3" name="Freeform: Shape 1027">
              <a:extLst>
                <a:ext uri="{FF2B5EF4-FFF2-40B4-BE49-F238E27FC236}">
                  <a16:creationId xmlns:a16="http://schemas.microsoft.com/office/drawing/2014/main" id="{BA8B96D7-0A7A-1458-FBD1-E6483E6763D9}"/>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a:p>
          </p:txBody>
        </p:sp>
        <p:sp>
          <p:nvSpPr>
            <p:cNvPr id="64" name="Freeform: Shape 1028">
              <a:extLst>
                <a:ext uri="{FF2B5EF4-FFF2-40B4-BE49-F238E27FC236}">
                  <a16:creationId xmlns:a16="http://schemas.microsoft.com/office/drawing/2014/main" id="{74A6D068-B298-7F38-D423-C59945E14895}"/>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65" name="Freeform: Shape 1029">
              <a:extLst>
                <a:ext uri="{FF2B5EF4-FFF2-40B4-BE49-F238E27FC236}">
                  <a16:creationId xmlns:a16="http://schemas.microsoft.com/office/drawing/2014/main" id="{8BE25CB5-90A9-CE59-C91B-FC22991E5F09}"/>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66" name="Freeform: Shape 1030">
              <a:extLst>
                <a:ext uri="{FF2B5EF4-FFF2-40B4-BE49-F238E27FC236}">
                  <a16:creationId xmlns:a16="http://schemas.microsoft.com/office/drawing/2014/main" id="{FC47647A-AEFB-ABA3-5425-1722EB58888B}"/>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67" name="Freeform: Shape 1031">
              <a:extLst>
                <a:ext uri="{FF2B5EF4-FFF2-40B4-BE49-F238E27FC236}">
                  <a16:creationId xmlns:a16="http://schemas.microsoft.com/office/drawing/2014/main" id="{0576C809-3504-88E4-C125-751A1632D616}"/>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8" name="Freeform: Shape 1032">
              <a:extLst>
                <a:ext uri="{FF2B5EF4-FFF2-40B4-BE49-F238E27FC236}">
                  <a16:creationId xmlns:a16="http://schemas.microsoft.com/office/drawing/2014/main" id="{F3E8BA1A-AA82-C67E-B721-CADE89A699E6}"/>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9" name="Freeform: Shape 1033">
              <a:extLst>
                <a:ext uri="{FF2B5EF4-FFF2-40B4-BE49-F238E27FC236}">
                  <a16:creationId xmlns:a16="http://schemas.microsoft.com/office/drawing/2014/main" id="{8E2E7D3B-D2FB-09F7-D74F-ABE8BF948F29}"/>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a:p>
          </p:txBody>
        </p:sp>
        <p:sp>
          <p:nvSpPr>
            <p:cNvPr id="70" name="Freeform: Shape 1034">
              <a:extLst>
                <a:ext uri="{FF2B5EF4-FFF2-40B4-BE49-F238E27FC236}">
                  <a16:creationId xmlns:a16="http://schemas.microsoft.com/office/drawing/2014/main" id="{73280A68-68A3-EDCB-2272-1C90536A600C}"/>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71" name="Freeform: Shape 1035">
              <a:extLst>
                <a:ext uri="{FF2B5EF4-FFF2-40B4-BE49-F238E27FC236}">
                  <a16:creationId xmlns:a16="http://schemas.microsoft.com/office/drawing/2014/main" id="{20665E97-1329-2BC6-643C-7C9D9D4E1855}"/>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a:p>
          </p:txBody>
        </p:sp>
        <p:sp>
          <p:nvSpPr>
            <p:cNvPr id="72" name="Freeform: Shape 1036">
              <a:extLst>
                <a:ext uri="{FF2B5EF4-FFF2-40B4-BE49-F238E27FC236}">
                  <a16:creationId xmlns:a16="http://schemas.microsoft.com/office/drawing/2014/main" id="{EBED2121-D11A-46F1-83F1-7BB877610D90}"/>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a:p>
          </p:txBody>
        </p:sp>
        <p:sp>
          <p:nvSpPr>
            <p:cNvPr id="73" name="Freeform: Shape 1037">
              <a:extLst>
                <a:ext uri="{FF2B5EF4-FFF2-40B4-BE49-F238E27FC236}">
                  <a16:creationId xmlns:a16="http://schemas.microsoft.com/office/drawing/2014/main" id="{C355910F-1CF8-819A-9E75-8D11CCFE977A}"/>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a:p>
          </p:txBody>
        </p:sp>
        <p:sp>
          <p:nvSpPr>
            <p:cNvPr id="74" name="Freeform: Shape 1038">
              <a:extLst>
                <a:ext uri="{FF2B5EF4-FFF2-40B4-BE49-F238E27FC236}">
                  <a16:creationId xmlns:a16="http://schemas.microsoft.com/office/drawing/2014/main" id="{6C17EE89-2DE3-F657-2E20-C6EAE1178E4B}"/>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a:p>
          </p:txBody>
        </p:sp>
        <p:sp>
          <p:nvSpPr>
            <p:cNvPr id="75" name="Freeform: Shape 1039">
              <a:extLst>
                <a:ext uri="{FF2B5EF4-FFF2-40B4-BE49-F238E27FC236}">
                  <a16:creationId xmlns:a16="http://schemas.microsoft.com/office/drawing/2014/main" id="{BB3BD153-3AB8-510B-C90B-C3F8A36475BD}"/>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a:p>
          </p:txBody>
        </p:sp>
        <p:sp>
          <p:nvSpPr>
            <p:cNvPr id="76" name="Freeform: Shape 1040">
              <a:extLst>
                <a:ext uri="{FF2B5EF4-FFF2-40B4-BE49-F238E27FC236}">
                  <a16:creationId xmlns:a16="http://schemas.microsoft.com/office/drawing/2014/main" id="{574E5840-40AD-8051-DD5A-0A26C4C64B8F}"/>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77" name="Freeform: Shape 1041">
              <a:extLst>
                <a:ext uri="{FF2B5EF4-FFF2-40B4-BE49-F238E27FC236}">
                  <a16:creationId xmlns:a16="http://schemas.microsoft.com/office/drawing/2014/main" id="{7B2DE316-B367-66A7-34B8-82F33036B22A}"/>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a:p>
          </p:txBody>
        </p:sp>
        <p:sp>
          <p:nvSpPr>
            <p:cNvPr id="78" name="Freeform: Shape 1042">
              <a:extLst>
                <a:ext uri="{FF2B5EF4-FFF2-40B4-BE49-F238E27FC236}">
                  <a16:creationId xmlns:a16="http://schemas.microsoft.com/office/drawing/2014/main" id="{2212385A-8C76-F7D6-E61B-950CD92AEB7D}"/>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a:p>
          </p:txBody>
        </p:sp>
        <p:sp>
          <p:nvSpPr>
            <p:cNvPr id="79" name="Freeform: Shape 1043">
              <a:extLst>
                <a:ext uri="{FF2B5EF4-FFF2-40B4-BE49-F238E27FC236}">
                  <a16:creationId xmlns:a16="http://schemas.microsoft.com/office/drawing/2014/main" id="{19190934-6F32-391E-73D1-FC7B618AD708}"/>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0" name="Freeform: Shape 1044">
              <a:extLst>
                <a:ext uri="{FF2B5EF4-FFF2-40B4-BE49-F238E27FC236}">
                  <a16:creationId xmlns:a16="http://schemas.microsoft.com/office/drawing/2014/main" id="{5261CC5B-AB12-E603-DB58-337DE5AC96C2}"/>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a:p>
          </p:txBody>
        </p:sp>
        <p:sp>
          <p:nvSpPr>
            <p:cNvPr id="81" name="Freeform: Shape 1045">
              <a:extLst>
                <a:ext uri="{FF2B5EF4-FFF2-40B4-BE49-F238E27FC236}">
                  <a16:creationId xmlns:a16="http://schemas.microsoft.com/office/drawing/2014/main" id="{A8AD7E7E-65FB-CBD9-9EE2-15141E83996D}"/>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a:p>
          </p:txBody>
        </p:sp>
        <p:sp>
          <p:nvSpPr>
            <p:cNvPr id="82" name="Freeform: Shape 1046">
              <a:extLst>
                <a:ext uri="{FF2B5EF4-FFF2-40B4-BE49-F238E27FC236}">
                  <a16:creationId xmlns:a16="http://schemas.microsoft.com/office/drawing/2014/main" id="{BE081B4F-BED4-4CA0-73E8-A2E317F18F7D}"/>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3" name="Freeform: Shape 1047">
              <a:extLst>
                <a:ext uri="{FF2B5EF4-FFF2-40B4-BE49-F238E27FC236}">
                  <a16:creationId xmlns:a16="http://schemas.microsoft.com/office/drawing/2014/main" id="{678206C2-E734-DA2B-1C64-4E06B3D39EED}"/>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84" name="Freeform: Shape 1048">
              <a:extLst>
                <a:ext uri="{FF2B5EF4-FFF2-40B4-BE49-F238E27FC236}">
                  <a16:creationId xmlns:a16="http://schemas.microsoft.com/office/drawing/2014/main" id="{29E34667-D13F-C424-BB43-0D67823A43FE}"/>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5" name="Freeform: Shape 1049">
              <a:extLst>
                <a:ext uri="{FF2B5EF4-FFF2-40B4-BE49-F238E27FC236}">
                  <a16:creationId xmlns:a16="http://schemas.microsoft.com/office/drawing/2014/main" id="{BCC0B8A2-EF69-3848-D9F6-B8EF4EB43D7D}"/>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a:p>
          </p:txBody>
        </p:sp>
        <p:sp>
          <p:nvSpPr>
            <p:cNvPr id="86" name="Freeform: Shape 1050">
              <a:extLst>
                <a:ext uri="{FF2B5EF4-FFF2-40B4-BE49-F238E27FC236}">
                  <a16:creationId xmlns:a16="http://schemas.microsoft.com/office/drawing/2014/main" id="{E6B9D55C-A9C6-BA9F-2607-3EBCCC151B57}"/>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a:p>
          </p:txBody>
        </p:sp>
        <p:sp>
          <p:nvSpPr>
            <p:cNvPr id="87" name="Freeform: Shape 1051">
              <a:extLst>
                <a:ext uri="{FF2B5EF4-FFF2-40B4-BE49-F238E27FC236}">
                  <a16:creationId xmlns:a16="http://schemas.microsoft.com/office/drawing/2014/main" id="{35DDC299-6DF2-2048-0D22-44FAA57CEE82}"/>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88" name="Freeform: Shape 1052">
              <a:extLst>
                <a:ext uri="{FF2B5EF4-FFF2-40B4-BE49-F238E27FC236}">
                  <a16:creationId xmlns:a16="http://schemas.microsoft.com/office/drawing/2014/main" id="{D98C52F9-0AD5-F3DB-9D07-C1FB481EF7E8}"/>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89" name="Freeform: Shape 1053">
              <a:extLst>
                <a:ext uri="{FF2B5EF4-FFF2-40B4-BE49-F238E27FC236}">
                  <a16:creationId xmlns:a16="http://schemas.microsoft.com/office/drawing/2014/main" id="{76877B57-A783-4A44-C1CC-F54190CB8AEC}"/>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90" name="Freeform: Shape 1054">
              <a:extLst>
                <a:ext uri="{FF2B5EF4-FFF2-40B4-BE49-F238E27FC236}">
                  <a16:creationId xmlns:a16="http://schemas.microsoft.com/office/drawing/2014/main" id="{1B03A3EF-E9E6-892A-56F7-409D82CE9F77}"/>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91" name="Freeform: Shape 1055">
              <a:extLst>
                <a:ext uri="{FF2B5EF4-FFF2-40B4-BE49-F238E27FC236}">
                  <a16:creationId xmlns:a16="http://schemas.microsoft.com/office/drawing/2014/main" id="{1AF659CE-0BBD-A268-8429-8B3FA1FC77E0}"/>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92" name="Freeform: Shape 1056">
              <a:extLst>
                <a:ext uri="{FF2B5EF4-FFF2-40B4-BE49-F238E27FC236}">
                  <a16:creationId xmlns:a16="http://schemas.microsoft.com/office/drawing/2014/main" id="{4FF72400-EF1B-4FDC-ACB5-5FD24319C009}"/>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3" name="Freeform: Shape 1057">
              <a:extLst>
                <a:ext uri="{FF2B5EF4-FFF2-40B4-BE49-F238E27FC236}">
                  <a16:creationId xmlns:a16="http://schemas.microsoft.com/office/drawing/2014/main" id="{D0E44554-5708-3484-6CF9-E8238CC8D8D9}"/>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94" name="Freeform: Shape 1058">
              <a:extLst>
                <a:ext uri="{FF2B5EF4-FFF2-40B4-BE49-F238E27FC236}">
                  <a16:creationId xmlns:a16="http://schemas.microsoft.com/office/drawing/2014/main" id="{C7ED3391-5569-6A48-4001-E88B51D3FEDA}"/>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95" name="Freeform: Shape 1059">
              <a:extLst>
                <a:ext uri="{FF2B5EF4-FFF2-40B4-BE49-F238E27FC236}">
                  <a16:creationId xmlns:a16="http://schemas.microsoft.com/office/drawing/2014/main" id="{E51DCA74-685C-A02F-1505-96B86A9AF492}"/>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a:p>
          </p:txBody>
        </p:sp>
        <p:sp>
          <p:nvSpPr>
            <p:cNvPr id="96" name="Freeform: Shape 1060">
              <a:extLst>
                <a:ext uri="{FF2B5EF4-FFF2-40B4-BE49-F238E27FC236}">
                  <a16:creationId xmlns:a16="http://schemas.microsoft.com/office/drawing/2014/main" id="{EE74EB52-191C-C01D-DA58-FD7FBE378AD4}"/>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7" name="Freeform: Shape 1061">
              <a:extLst>
                <a:ext uri="{FF2B5EF4-FFF2-40B4-BE49-F238E27FC236}">
                  <a16:creationId xmlns:a16="http://schemas.microsoft.com/office/drawing/2014/main" id="{4AFEADAD-284B-D531-99CC-4B340F1C9514}"/>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a:p>
          </p:txBody>
        </p:sp>
        <p:sp>
          <p:nvSpPr>
            <p:cNvPr id="98" name="Freeform: Shape 1062">
              <a:extLst>
                <a:ext uri="{FF2B5EF4-FFF2-40B4-BE49-F238E27FC236}">
                  <a16:creationId xmlns:a16="http://schemas.microsoft.com/office/drawing/2014/main" id="{28C30D28-4BDE-B8B2-68C3-E68A39837EF2}"/>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99" name="Freeform: Shape 1063">
              <a:extLst>
                <a:ext uri="{FF2B5EF4-FFF2-40B4-BE49-F238E27FC236}">
                  <a16:creationId xmlns:a16="http://schemas.microsoft.com/office/drawing/2014/main" id="{AB9F9E9D-A78F-7582-987E-5A6CF9CC5372}"/>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0" name="Freeform: Shape 1064">
              <a:extLst>
                <a:ext uri="{FF2B5EF4-FFF2-40B4-BE49-F238E27FC236}">
                  <a16:creationId xmlns:a16="http://schemas.microsoft.com/office/drawing/2014/main" id="{B08A7E3C-905C-BFB8-E217-AEC0B423BE60}"/>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a:p>
          </p:txBody>
        </p:sp>
        <p:sp>
          <p:nvSpPr>
            <p:cNvPr id="101" name="Freeform: Shape 1065">
              <a:extLst>
                <a:ext uri="{FF2B5EF4-FFF2-40B4-BE49-F238E27FC236}">
                  <a16:creationId xmlns:a16="http://schemas.microsoft.com/office/drawing/2014/main" id="{55F19F2D-A5B8-64DA-1881-C84C55C56B8D}"/>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2" name="Freeform: Shape 1066">
              <a:extLst>
                <a:ext uri="{FF2B5EF4-FFF2-40B4-BE49-F238E27FC236}">
                  <a16:creationId xmlns:a16="http://schemas.microsoft.com/office/drawing/2014/main" id="{B5E2FB3B-DA3F-E26C-7BAD-16723611A51D}"/>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3" name="Freeform: Shape 1067">
              <a:extLst>
                <a:ext uri="{FF2B5EF4-FFF2-40B4-BE49-F238E27FC236}">
                  <a16:creationId xmlns:a16="http://schemas.microsoft.com/office/drawing/2014/main" id="{861EE7A0-7A73-8AD4-D4AA-0C09826F6677}"/>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4" name="Freeform: Shape 1068">
              <a:extLst>
                <a:ext uri="{FF2B5EF4-FFF2-40B4-BE49-F238E27FC236}">
                  <a16:creationId xmlns:a16="http://schemas.microsoft.com/office/drawing/2014/main" id="{A420EC91-2526-C78E-8DFB-249A79176F74}"/>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a:p>
          </p:txBody>
        </p:sp>
        <p:sp>
          <p:nvSpPr>
            <p:cNvPr id="105" name="Freeform: Shape 1069">
              <a:extLst>
                <a:ext uri="{FF2B5EF4-FFF2-40B4-BE49-F238E27FC236}">
                  <a16:creationId xmlns:a16="http://schemas.microsoft.com/office/drawing/2014/main" id="{458AA653-E104-2A8C-7FCE-DD2BC3FEC75B}"/>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106" name="Freeform: Shape 1070">
              <a:extLst>
                <a:ext uri="{FF2B5EF4-FFF2-40B4-BE49-F238E27FC236}">
                  <a16:creationId xmlns:a16="http://schemas.microsoft.com/office/drawing/2014/main" id="{AAED182C-17D0-100B-BC6F-F2DE5D57D51C}"/>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107" name="Freeform: Shape 1071">
              <a:extLst>
                <a:ext uri="{FF2B5EF4-FFF2-40B4-BE49-F238E27FC236}">
                  <a16:creationId xmlns:a16="http://schemas.microsoft.com/office/drawing/2014/main" id="{45196E98-1AE7-C5FC-A41A-A92F3B1804FE}"/>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a:p>
          </p:txBody>
        </p:sp>
      </p:grpSp>
    </p:spTree>
    <p:extLst>
      <p:ext uri="{BB962C8B-B14F-4D97-AF65-F5344CB8AC3E}">
        <p14:creationId xmlns:p14="http://schemas.microsoft.com/office/powerpoint/2010/main" val="26337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LNSP Titlu">
    <p:bg>
      <p:bgPr>
        <a:solidFill>
          <a:srgbClr val="00B9F2"/>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0518D99-6F77-CAB8-7488-C4B45DF69F9D}"/>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4D67A851-7DA6-4F75-F973-6B28C64985AA}"/>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CE948D4B-33DC-D01A-0B7F-A464A26D6253}"/>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74554733-3343-B6B0-058F-6F7861EE3548}"/>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D7B9D54F-6A8A-C7CD-DD14-833AB5B95BB3}"/>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8EAC6351-7B87-0D39-77BC-B604EE67F0D6}"/>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0E603D35-B54F-8E1F-EADF-41416E0F5617}"/>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23CC5A5A-E51D-635F-834A-427C041288C6}"/>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1527668C-F0B6-760F-C4CE-A5561886E941}"/>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BF2397B4-725D-4A15-4748-47683BF29981}"/>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598AC016-81D9-E106-574B-1F84080D733F}"/>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A2776E37-7D72-420C-DAA7-189B2A6EFF35}"/>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1A2F5EAA-A470-2BC7-D3AC-53687EDD7C2B}"/>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D852653A-9A30-0DE4-5582-97ECF33E0886}"/>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E7908996-58B0-E6AF-7D59-902583600FDC}"/>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8D547122-033D-42D8-E983-99258C09EABC}"/>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9552154B-9DDE-4237-70B2-2AECDEFC258E}"/>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200B6689-A99B-9C85-7938-27161EDBC59F}"/>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451A26FF-20DD-36EF-EF8D-F3787D4A5404}"/>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C624F5D4-761E-26BF-B9D6-BB8C335E110A}"/>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BC39B6B4-2621-29F5-5947-3C92A3998F90}"/>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7DDEBC5A-EC50-D50D-A502-86AD9DCBEC8E}"/>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2266E789-FCD6-E585-A99C-E46333840974}"/>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C7B7BFBF-87C1-59E6-0A3B-AF7634F974A4}"/>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6AEF6464-A8AB-30C6-A70F-3D48CFFCF005}"/>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11D71462-3EF1-F73D-23FC-1A58AF00083A}"/>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8780EE9F-2D99-22C0-BCA7-C21E34B8468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C4B1167C-738C-00FF-6D53-EEF87315C2FF}"/>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CB390367-17E1-189E-9AC5-C56036E37874}"/>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D2FE4970-1F8D-B53F-AC32-1A12EE68C6AE}"/>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72F8FDE3-1669-FF7E-1A01-7DFBC6EB3274}"/>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84A63243-C8C7-16F7-49F9-E3672D5B9F41}"/>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F8A80FA8-8530-2838-79CE-7F63037CCD58}"/>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3F1ECEE9-99D7-62E9-665C-5C8844970765}"/>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AFE3A3FA-1012-14F5-345B-D387FBC5E23A}"/>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D6150543-D439-840E-8DC6-C98FAD0402A3}"/>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9DC37E49-2B81-904D-915E-98EB4F073374}"/>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DFE28720-3CEF-9FAB-3A4E-A8E2F0CC1A57}"/>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E0F3B5E3-236E-A501-B069-3DD1BB48D6F0}"/>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3CD565C3-88A9-E931-5BE2-D6E434BE492C}"/>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AD2FD848-DA54-7A16-3CA5-2EFFDD039714}"/>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4F27CDD9-F376-1DC1-5FBC-635277121C41}"/>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A817D908-24D5-0D98-542D-88372774273E}"/>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5C16B763-2084-E9AF-F068-D5FC10889086}"/>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DA606684-D07F-E9CE-0275-AB04F35CA5CE}"/>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41EC0121-F369-4325-D159-26677A8EDA8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4">
            <a:extLst>
              <a:ext uri="{FF2B5EF4-FFF2-40B4-BE49-F238E27FC236}">
                <a16:creationId xmlns:a16="http://schemas.microsoft.com/office/drawing/2014/main" id="{2D1BC254-2751-CC90-E1A5-125DC1CD57FF}"/>
              </a:ext>
            </a:extLst>
          </p:cNvPr>
          <p:cNvGrpSpPr>
            <a:grpSpLocks noChangeAspect="1"/>
          </p:cNvGrpSpPr>
          <p:nvPr/>
        </p:nvGrpSpPr>
        <p:grpSpPr>
          <a:xfrm>
            <a:off x="19238400" y="1393200"/>
            <a:ext cx="2638800" cy="1009161"/>
            <a:chOff x="11201400" y="6490494"/>
            <a:chExt cx="1980057" cy="757237"/>
          </a:xfrm>
          <a:solidFill>
            <a:srgbClr val="FFFFFF"/>
          </a:solidFill>
        </p:grpSpPr>
        <p:sp>
          <p:nvSpPr>
            <p:cNvPr id="51" name="Freeform: Shape 51">
              <a:extLst>
                <a:ext uri="{FF2B5EF4-FFF2-40B4-BE49-F238E27FC236}">
                  <a16:creationId xmlns:a16="http://schemas.microsoft.com/office/drawing/2014/main" id="{7F5B8385-6386-3533-9847-8550B6988BDB}"/>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2B08E434-5E92-73C7-581F-BAD6AE58BFC3}"/>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AD0045C3-CEC2-97E1-180D-6DBE6AA5ED42}"/>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CA84F636-A149-ED1B-E547-E2E7AA138530}"/>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A4BF1DC4-68C2-9EC6-6131-16B37AD94557}"/>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7A60BCDE-B43A-A5FD-BF54-2841B62538E4}"/>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D3CCAC98-7C1E-CCAE-EE71-D08BF5FE698B}"/>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5D1E3259-DC14-7887-7911-10502407E2E1}"/>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5DC5EC3F-8DCF-9AD5-17A5-913E982FD4E5}"/>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A2124DB2-CB35-627E-56D3-243A0269DA53}"/>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2F2BDC7C-6440-4FF5-AAE4-5E5628A546C0}"/>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D35B4B5C-A18A-3B66-8068-E97F0618DAD8}"/>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1B5F350E-A1B5-2FFF-2FF5-DC1DC38937C1}"/>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DF0A09DB-FBCE-39FC-C75A-13EDCAACA93D}"/>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C978AE28-1A3F-6B76-81EB-AF0A1A6DA5CD}"/>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343D01CF-42F1-969B-5D43-4D16AD5978A2}"/>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1BB2A7AE-EB20-AD1D-8BB7-A727596F40DB}"/>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DCBCC78F-B2C7-F405-B1B5-69337C77A5E8}"/>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1A60D796-A724-1D75-B052-E585906F8070}"/>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5B4BA59D-784B-A673-662C-46106CDF50B9}"/>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C47E56DA-2FEA-ECD9-2D00-F69F0996C4B6}"/>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45EDC8F6-E215-FC20-1AC7-753D744690FC}"/>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EE8DC02B-96C9-29DC-F830-C0F2104DAD20}"/>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3315A5ED-43DC-B94B-DCDD-92A8E244D13F}"/>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B6851E1F-EBEE-F2A9-A367-4FC4BC5722A3}"/>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B5E9AC1B-A268-41E6-AF37-0CE0D8AEEE65}"/>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86A67BE6-1D79-E94B-2B24-2E8CEBC03A7B}"/>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A1048100-433A-7B5B-D839-943D3775D22F}"/>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00EB76E1-6342-9AD1-7A2E-EAFDF61CFCED}"/>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9FE5E611-6424-29BB-3351-9FF2B2C1827C}"/>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17703861-E03F-CCCD-066E-27E26B13C5E1}"/>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C17945C4-6584-D7E6-5956-94F620710F4E}"/>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CC32EF33-708E-A9B3-6649-2DEF0FC835DE}"/>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90ED4B2A-D1AC-0813-2F31-F75822F20E02}"/>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B419F9C9-9D83-D676-5116-E143545E57DE}"/>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A9ABD4E2-3F69-C2B3-BFD0-48E88750395A}"/>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7" name="Graphic 152">
            <a:extLst>
              <a:ext uri="{FF2B5EF4-FFF2-40B4-BE49-F238E27FC236}">
                <a16:creationId xmlns:a16="http://schemas.microsoft.com/office/drawing/2014/main" id="{73A22922-A9A0-868D-128C-E93AB409D908}"/>
              </a:ext>
            </a:extLst>
          </p:cNvPr>
          <p:cNvGrpSpPr>
            <a:grpSpLocks noChangeAspect="1"/>
          </p:cNvGrpSpPr>
          <p:nvPr/>
        </p:nvGrpSpPr>
        <p:grpSpPr bwMode="auto">
          <a:xfrm>
            <a:off x="4381500" y="8812213"/>
            <a:ext cx="3146425" cy="3632200"/>
            <a:chOff x="11010900" y="5504656"/>
            <a:chExt cx="2359628" cy="2724721"/>
          </a:xfrm>
        </p:grpSpPr>
        <p:sp>
          <p:nvSpPr>
            <p:cNvPr id="88" name="Freeform: Shape 1050">
              <a:extLst>
                <a:ext uri="{FF2B5EF4-FFF2-40B4-BE49-F238E27FC236}">
                  <a16:creationId xmlns:a16="http://schemas.microsoft.com/office/drawing/2014/main" id="{6998F2B7-EAE4-D885-29C4-20876E5AFA04}"/>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91">
              <a:extLst>
                <a:ext uri="{FF2B5EF4-FFF2-40B4-BE49-F238E27FC236}">
                  <a16:creationId xmlns:a16="http://schemas.microsoft.com/office/drawing/2014/main" id="{F4AB6F2A-F975-DBB8-CCDA-452DD11BDDBC}"/>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90" name="Date Placeholder 9">
            <a:extLst>
              <a:ext uri="{FF2B5EF4-FFF2-40B4-BE49-F238E27FC236}">
                <a16:creationId xmlns:a16="http://schemas.microsoft.com/office/drawing/2014/main" id="{7F31A60F-E98E-5D3E-736C-573B82870065}"/>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2A6E3BC4-6FA3-4444-9443-17B3948A158F}" type="datetimeFigureOut">
              <a:rPr lang="ro-RO"/>
              <a:pPr>
                <a:defRPr/>
              </a:pPr>
              <a:t>17.04.2024</a:t>
            </a:fld>
            <a:endParaRPr lang="ro-RO"/>
          </a:p>
        </p:txBody>
      </p:sp>
    </p:spTree>
    <p:extLst>
      <p:ext uri="{BB962C8B-B14F-4D97-AF65-F5344CB8AC3E}">
        <p14:creationId xmlns:p14="http://schemas.microsoft.com/office/powerpoint/2010/main" val="4026548898"/>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NSP Mulțumim">
    <p:bg>
      <p:bgPr>
        <a:solidFill>
          <a:srgbClr val="00B9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0B7074-E9F6-B6F7-FFD5-326CA718EE30}"/>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C201F60C-5B21-2DBF-CCC0-F61ABB76F1E0}"/>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3">
            <a:extLst>
              <a:ext uri="{FF2B5EF4-FFF2-40B4-BE49-F238E27FC236}">
                <a16:creationId xmlns:a16="http://schemas.microsoft.com/office/drawing/2014/main" id="{4870FA12-6180-C2EC-D27B-E79B63392D29}"/>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 name="TextBox 4">
            <a:extLst>
              <a:ext uri="{FF2B5EF4-FFF2-40B4-BE49-F238E27FC236}">
                <a16:creationId xmlns:a16="http://schemas.microsoft.com/office/drawing/2014/main" id="{5609ED8B-72F8-555F-FB2B-A3034C09F3B7}"/>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grpSp>
        <p:nvGrpSpPr>
          <p:cNvPr id="6" name="Graphic 4">
            <a:extLst>
              <a:ext uri="{FF2B5EF4-FFF2-40B4-BE49-F238E27FC236}">
                <a16:creationId xmlns:a16="http://schemas.microsoft.com/office/drawing/2014/main" id="{DDC5E8DE-B897-A92C-4CA1-A7FE09FE4F11}"/>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12EDF344-7320-6F4E-C5E0-D024F35EDAC0}"/>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A82858D3-B867-305F-1DA9-FB2FC7A1494D}"/>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4FDADC8F-E4E8-0F03-6FD3-BFF77D9270E9}"/>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ACFB6412-F2D8-D060-EADC-8E2D5FFB7307}"/>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1624D226-AFD6-79A0-95CD-DD7237C3D513}"/>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DA0A7C03-F6B6-5893-E3B8-6164F27507CD}"/>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7D5B92E7-75DB-9635-BC40-BE2ACFCB49BE}"/>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8C671A7B-E6FC-082D-29BD-29272219FD93}"/>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499515DF-952D-D245-70E2-4DA94209D807}"/>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AA2116CF-E9CC-3D65-90C3-3C49A27348A3}"/>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D315984C-A214-F856-274A-0678100F53B2}"/>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00A1D16B-B769-8958-35F3-BD6AB0D538F6}"/>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6FE1C0CF-B76A-F6AE-727F-67299BD1F5F4}"/>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ED30D922-856A-2C2D-481A-8C02D31BB85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43EB5B16-9C28-EE2E-9FA0-0ACE0D9FDCCF}"/>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F024D2A5-CFE2-80ED-3DF5-36A3D2307F8E}"/>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5A488287-E48E-DB24-63D3-FF1580DDC56D}"/>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691DB53B-7B10-3267-7949-0918729C618C}"/>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DE38F514-569E-5DBE-4E50-C90E77E47BC3}"/>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4A90B79F-8BE5-935E-6D57-7412E61CC5D6}"/>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DFFBFE50-1E5E-0C59-CCC3-69A7445154BE}"/>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7AD57262-CDE6-31F8-49B8-BBD5788CA522}"/>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C7AAC450-DB8D-E225-4584-43AE5E759415}"/>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61387601-66C2-5A3A-B480-2639F2DBB8B5}"/>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08D7F7EC-C282-5128-6EEC-2A3130052AFD}"/>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51ECD046-C075-BE26-395C-129C580A4098}"/>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57549444-77F2-6754-4DE7-84B1CAED52EE}"/>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A662CC3B-891C-7244-A495-3706DE6F0598}"/>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66EF50D9-414E-7B25-401E-EE4577833D79}"/>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DB002728-1C1A-C10B-C733-8763202EB925}"/>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45CD3828-850A-AD99-ADD0-E06B005E1F5C}"/>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2102523B-D26F-6AD2-27CB-6DEA088D5CA1}"/>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D8D0DB88-6AF7-1FD3-794C-A97BBF6D8FC0}"/>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ECF41262-ADA3-9D9F-100C-68529D91EDFC}"/>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9B0CE348-1662-E9DB-D656-31D64D9DB2A9}"/>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F24BAEB7-ECEB-CC53-BB7D-DACF6A2D8A19}"/>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1D2F6897-25B3-C510-5C9F-0FC49EFC24FE}"/>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65B0E047-8C7B-772A-8E67-A4192E2C6189}"/>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8A7604D2-A395-C95A-627D-153FBA8A95E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E6D6B67F-8A7F-D781-5B22-9D31909C8470}"/>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16698AF1-412A-7B98-EB9E-F73BE9408173}"/>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B2AE8BB7-24C3-CF88-C422-24A0AB6D8558}"/>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8114F132-1A23-5780-DDFB-09132D06EEF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4">
            <a:extLst>
              <a:ext uri="{FF2B5EF4-FFF2-40B4-BE49-F238E27FC236}">
                <a16:creationId xmlns:a16="http://schemas.microsoft.com/office/drawing/2014/main" id="{36204423-5CDD-F15F-9F6A-89A41E31E2C7}"/>
              </a:ext>
            </a:extLst>
          </p:cNvPr>
          <p:cNvGrpSpPr>
            <a:grpSpLocks noChangeAspect="1"/>
          </p:cNvGrpSpPr>
          <p:nvPr userDrawn="1"/>
        </p:nvGrpSpPr>
        <p:grpSpPr>
          <a:xfrm>
            <a:off x="19238400" y="1393200"/>
            <a:ext cx="2638800" cy="1009161"/>
            <a:chOff x="11201400" y="6490494"/>
            <a:chExt cx="1980057" cy="757237"/>
          </a:xfrm>
          <a:solidFill>
            <a:srgbClr val="FFFFFF"/>
          </a:solidFill>
        </p:grpSpPr>
        <p:sp>
          <p:nvSpPr>
            <p:cNvPr id="51" name="Freeform: Shape 53">
              <a:extLst>
                <a:ext uri="{FF2B5EF4-FFF2-40B4-BE49-F238E27FC236}">
                  <a16:creationId xmlns:a16="http://schemas.microsoft.com/office/drawing/2014/main" id="{5A2229A2-1BBE-CC47-A667-9C4E6073641D}"/>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00F32A9E-AB05-66E8-962C-5C4321CE1044}"/>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648743F7-7AD8-7960-661A-26BF36A573A6}"/>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F995260D-85E2-B01A-A863-B9907902EB80}"/>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24F2D5B0-70B3-A4E4-801E-25963AEECEAA}"/>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44BCA9AC-DD8B-3789-512A-D6B1A3564E9B}"/>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9466D5CA-C2DD-9FC2-826D-8A3B32245F31}"/>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E394242E-9E8A-7E7A-D606-84FEFC6BD38B}"/>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354B7F13-A131-5AC4-05E7-6BD6707E9E74}"/>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917EF674-9453-887C-3618-39295432AF0E}"/>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558D6DDE-C7F4-C32B-C659-C0C4E64A0248}"/>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5AE47245-EE80-6881-BFE5-185B6879D76D}"/>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F58B4390-2DC6-62B3-A829-D26E1D9540BF}"/>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068BE782-97DA-BBA8-D874-DCEFA54BFC1C}"/>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ACAA1332-FB25-2A2E-73B5-CE8CEB3A450E}"/>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B158D6EA-1F63-FCA6-CFF5-36E008749549}"/>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5B8E8B2B-CDF0-B6A1-B30C-B9E177AD0707}"/>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05928A59-BBA6-8D4E-ECC3-66B7E4E20D15}"/>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905BBF16-A06C-06DF-D19A-D729ED1E5349}"/>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89ABD249-C09F-DAB9-F8AD-ED7068D80A08}"/>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75A29494-D60F-4BD1-B4CE-9B9E3AE28AF5}"/>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32BE31B9-A905-3449-21AD-A3E7BC9CA570}"/>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5CE9BB65-427C-5043-53B1-E1760CA9CA20}"/>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BC5B3151-B6A3-7984-5251-6EAEE980AF56}"/>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AEE742CE-C6AA-EE12-6F0B-91AB2DA30139}"/>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A053D71D-BDED-8C80-AA5E-0823C278B8E6}"/>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80A92061-44F9-EE97-CAB5-1CC3EFC3074C}"/>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2DD320DC-F8A3-C3F2-5D84-098232742287}"/>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C18D421A-3B4A-8C0F-262B-7E088C48E5F8}"/>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F2550638-7FDA-3EB8-C7E6-86A1C25F7FD5}"/>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3B09B5F5-9F41-AED9-2F0D-43064FA44613}"/>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4F3D3DEF-D899-FDC3-8631-D0CECBA8DC46}"/>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AF146EC2-0B12-F614-0E46-B964AD1735E6}"/>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B31FE272-DFF6-988B-3F02-6FC79922DE76}"/>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28676A4F-14C3-DF05-C19E-1E889FB1C797}"/>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5B76D106-B9B4-335D-8061-45E41D2B04CC}"/>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7" name="Graphic 152">
            <a:extLst>
              <a:ext uri="{FF2B5EF4-FFF2-40B4-BE49-F238E27FC236}">
                <a16:creationId xmlns:a16="http://schemas.microsoft.com/office/drawing/2014/main" id="{03E3C1D6-5C43-662C-C6F0-E2C442226243}"/>
              </a:ext>
            </a:extLst>
          </p:cNvPr>
          <p:cNvGrpSpPr>
            <a:grpSpLocks noChangeAspect="1"/>
          </p:cNvGrpSpPr>
          <p:nvPr userDrawn="1"/>
        </p:nvGrpSpPr>
        <p:grpSpPr bwMode="auto">
          <a:xfrm>
            <a:off x="4381500" y="8812213"/>
            <a:ext cx="3146425" cy="3632200"/>
            <a:chOff x="11010900" y="5504656"/>
            <a:chExt cx="2359628" cy="2724721"/>
          </a:xfrm>
        </p:grpSpPr>
        <p:sp>
          <p:nvSpPr>
            <p:cNvPr id="88" name="Freeform: Shape 1052">
              <a:extLst>
                <a:ext uri="{FF2B5EF4-FFF2-40B4-BE49-F238E27FC236}">
                  <a16:creationId xmlns:a16="http://schemas.microsoft.com/office/drawing/2014/main" id="{1DB70CC4-CBF6-3886-AEC6-5E21261E05A4}"/>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93">
              <a:extLst>
                <a:ext uri="{FF2B5EF4-FFF2-40B4-BE49-F238E27FC236}">
                  <a16:creationId xmlns:a16="http://schemas.microsoft.com/office/drawing/2014/main" id="{49B3E1BB-82E7-44DF-B913-C5C3B31D08FE}"/>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Tree>
    <p:extLst>
      <p:ext uri="{BB962C8B-B14F-4D97-AF65-F5344CB8AC3E}">
        <p14:creationId xmlns:p14="http://schemas.microsoft.com/office/powerpoint/2010/main" val="3225625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0376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1265894" y="3967445"/>
            <a:ext cx="5893732" cy="1153991"/>
          </a:xfrm>
        </p:spPr>
        <p:txBody>
          <a:bodyPr anchor="b">
            <a:noAutofit/>
          </a:bodyPr>
          <a:lstStyle>
            <a:lvl1pPr marL="0" indent="0">
              <a:buNone/>
              <a:defRPr sz="4800" b="0">
                <a:solidFill>
                  <a:schemeClr val="bg2">
                    <a:lumMod val="40000"/>
                    <a:lumOff val="60000"/>
                  </a:schemeClr>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16" name="Text Placeholder 3"/>
          <p:cNvSpPr>
            <a:spLocks noGrp="1"/>
          </p:cNvSpPr>
          <p:nvPr>
            <p:ph type="body" sz="half" idx="15"/>
          </p:nvPr>
        </p:nvSpPr>
        <p:spPr>
          <a:xfrm>
            <a:off x="1304926" y="5340791"/>
            <a:ext cx="5854700" cy="7187816"/>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Text Placeholder 4"/>
          <p:cNvSpPr>
            <a:spLocks noGrp="1"/>
          </p:cNvSpPr>
          <p:nvPr>
            <p:ph type="body" sz="quarter" idx="3"/>
          </p:nvPr>
        </p:nvSpPr>
        <p:spPr>
          <a:xfrm>
            <a:off x="7767319" y="3967445"/>
            <a:ext cx="5872482" cy="1153991"/>
          </a:xfrm>
        </p:spPr>
        <p:txBody>
          <a:bodyPr anchor="b">
            <a:noAutofit/>
          </a:bodyPr>
          <a:lstStyle>
            <a:lvl1pPr marL="0" indent="0">
              <a:buNone/>
              <a:defRPr sz="4800" b="0">
                <a:solidFill>
                  <a:schemeClr val="bg2">
                    <a:lumMod val="40000"/>
                    <a:lumOff val="60000"/>
                  </a:schemeClr>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19" name="Text Placeholder 3"/>
          <p:cNvSpPr>
            <a:spLocks noGrp="1"/>
          </p:cNvSpPr>
          <p:nvPr>
            <p:ph type="body" sz="half" idx="16"/>
          </p:nvPr>
        </p:nvSpPr>
        <p:spPr>
          <a:xfrm>
            <a:off x="7746212" y="5340791"/>
            <a:ext cx="5893588" cy="7187816"/>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14" name="Text Placeholder 4"/>
          <p:cNvSpPr>
            <a:spLocks noGrp="1"/>
          </p:cNvSpPr>
          <p:nvPr>
            <p:ph type="body" sz="quarter" idx="13"/>
          </p:nvPr>
        </p:nvSpPr>
        <p:spPr>
          <a:xfrm>
            <a:off x="14249401" y="3967445"/>
            <a:ext cx="5864226" cy="1153991"/>
          </a:xfrm>
        </p:spPr>
        <p:txBody>
          <a:bodyPr anchor="b">
            <a:noAutofit/>
          </a:bodyPr>
          <a:lstStyle>
            <a:lvl1pPr marL="0" indent="0">
              <a:buNone/>
              <a:defRPr sz="4800" b="0">
                <a:solidFill>
                  <a:schemeClr val="bg2">
                    <a:lumMod val="40000"/>
                    <a:lumOff val="60000"/>
                  </a:schemeClr>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20" name="Text Placeholder 3"/>
          <p:cNvSpPr>
            <a:spLocks noGrp="1"/>
          </p:cNvSpPr>
          <p:nvPr>
            <p:ph type="body" sz="half" idx="17"/>
          </p:nvPr>
        </p:nvSpPr>
        <p:spPr>
          <a:xfrm>
            <a:off x="14249401" y="5340791"/>
            <a:ext cx="5864226" cy="7187816"/>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cxnSp>
        <p:nvCxnSpPr>
          <p:cNvPr id="17" name="Straight Connector 16"/>
          <p:cNvCxnSpPr/>
          <p:nvPr/>
        </p:nvCxnSpPr>
        <p:spPr>
          <a:xfrm>
            <a:off x="7452284" y="4272633"/>
            <a:ext cx="0" cy="793489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3924454" y="4272633"/>
            <a:ext cx="0" cy="794386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07750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09913" y="5730754"/>
            <a:ext cx="17651314" cy="3836172"/>
          </a:xfrm>
        </p:spPr>
        <p:txBody>
          <a:bodyPr anchor="b"/>
          <a:lstStyle>
            <a:lvl1pPr algn="l">
              <a:defRPr sz="8000" b="0" cap="none"/>
            </a:lvl1pPr>
          </a:lstStyle>
          <a:p>
            <a:r>
              <a:rPr lang="en-US"/>
              <a:t>Click to edit Master title style</a:t>
            </a:r>
            <a:endParaRPr lang="en-US" dirty="0"/>
          </a:p>
        </p:txBody>
      </p:sp>
      <p:sp>
        <p:nvSpPr>
          <p:cNvPr id="3" name="Text Placeholder 2"/>
          <p:cNvSpPr>
            <a:spLocks noGrp="1"/>
          </p:cNvSpPr>
          <p:nvPr>
            <p:ph type="body" idx="1"/>
          </p:nvPr>
        </p:nvSpPr>
        <p:spPr>
          <a:xfrm>
            <a:off x="2309910" y="9566927"/>
            <a:ext cx="17651316" cy="1722991"/>
          </a:xfrm>
        </p:spPr>
        <p:txBody>
          <a:bodyPr anchor="t"/>
          <a:lstStyle>
            <a:lvl1pPr marL="0" indent="0" algn="l">
              <a:buNone/>
              <a:defRPr sz="4000" cap="all">
                <a:solidFill>
                  <a:schemeClr val="bg2">
                    <a:lumMod val="40000"/>
                    <a:lumOff val="60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7510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itol">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1EFC9239-2CCA-4664-CEBB-722B3BF991DB}"/>
              </a:ext>
            </a:extLst>
          </p:cNvPr>
          <p:cNvSpPr/>
          <p:nvPr userDrawn="1"/>
        </p:nvSpPr>
        <p:spPr>
          <a:xfrm>
            <a:off x="-3175" y="-19050"/>
            <a:ext cx="1530350" cy="13752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4" name="Graphic 7">
            <a:extLst>
              <a:ext uri="{FF2B5EF4-FFF2-40B4-BE49-F238E27FC236}">
                <a16:creationId xmlns:a16="http://schemas.microsoft.com/office/drawing/2014/main" id="{35780218-CF58-F3AD-9D0F-867464EF4D49}"/>
              </a:ext>
            </a:extLst>
          </p:cNvPr>
          <p:cNvGrpSpPr>
            <a:grpSpLocks/>
          </p:cNvGrpSpPr>
          <p:nvPr/>
        </p:nvGrpSpPr>
        <p:grpSpPr bwMode="auto">
          <a:xfrm>
            <a:off x="1011238" y="885825"/>
            <a:ext cx="1030287" cy="1495425"/>
            <a:chOff x="1011092" y="885600"/>
            <a:chExt cx="1030668" cy="1496004"/>
          </a:xfrm>
        </p:grpSpPr>
        <p:grpSp>
          <p:nvGrpSpPr>
            <p:cNvPr id="5" name="Graphic 7">
              <a:extLst>
                <a:ext uri="{FF2B5EF4-FFF2-40B4-BE49-F238E27FC236}">
                  <a16:creationId xmlns:a16="http://schemas.microsoft.com/office/drawing/2014/main" id="{A69DBD73-6EDC-2072-917A-44C80269133B}"/>
                </a:ext>
              </a:extLst>
            </p:cNvPr>
            <p:cNvGrpSpPr>
              <a:grpSpLocks/>
            </p:cNvGrpSpPr>
            <p:nvPr/>
          </p:nvGrpSpPr>
          <p:grpSpPr bwMode="auto">
            <a:xfrm>
              <a:off x="1011092" y="1032729"/>
              <a:ext cx="515270" cy="1348875"/>
              <a:chOff x="1011092" y="1032729"/>
              <a:chExt cx="515270" cy="1348875"/>
            </a:xfrm>
          </p:grpSpPr>
          <p:sp>
            <p:nvSpPr>
              <p:cNvPr id="18" name="Freeform: Shape 20">
                <a:extLst>
                  <a:ext uri="{FF2B5EF4-FFF2-40B4-BE49-F238E27FC236}">
                    <a16:creationId xmlns:a16="http://schemas.microsoft.com/office/drawing/2014/main" id="{0F9BE39A-65B9-6BFF-F813-819073CEBBEC}"/>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9" name="Freeform: Shape 21">
                <a:extLst>
                  <a:ext uri="{FF2B5EF4-FFF2-40B4-BE49-F238E27FC236}">
                    <a16:creationId xmlns:a16="http://schemas.microsoft.com/office/drawing/2014/main" id="{D290CBCD-9A33-C421-E2BE-DC2089C91B63}"/>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6" name="Freeform: Shape 9">
              <a:extLst>
                <a:ext uri="{FF2B5EF4-FFF2-40B4-BE49-F238E27FC236}">
                  <a16:creationId xmlns:a16="http://schemas.microsoft.com/office/drawing/2014/main" id="{F7A598CF-99A9-9218-CCC3-09E84A47F56E}"/>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7" name="Freeform: Shape 10">
              <a:extLst>
                <a:ext uri="{FF2B5EF4-FFF2-40B4-BE49-F238E27FC236}">
                  <a16:creationId xmlns:a16="http://schemas.microsoft.com/office/drawing/2014/main" id="{22C80463-875E-33F5-11C6-0A452347626C}"/>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nvGrpSpPr>
            <p:cNvPr id="8" name="Graphic 7">
              <a:extLst>
                <a:ext uri="{FF2B5EF4-FFF2-40B4-BE49-F238E27FC236}">
                  <a16:creationId xmlns:a16="http://schemas.microsoft.com/office/drawing/2014/main" id="{C873FD6D-F3C6-0BB5-A9C6-46726A6E2AE0}"/>
                </a:ext>
              </a:extLst>
            </p:cNvPr>
            <p:cNvGrpSpPr>
              <a:grpSpLocks/>
            </p:cNvGrpSpPr>
            <p:nvPr/>
          </p:nvGrpSpPr>
          <p:grpSpPr bwMode="auto">
            <a:xfrm>
              <a:off x="1526362" y="1032729"/>
              <a:ext cx="515397" cy="1348875"/>
              <a:chOff x="1526362" y="1032729"/>
              <a:chExt cx="515397" cy="1348875"/>
            </a:xfrm>
          </p:grpSpPr>
          <p:sp>
            <p:nvSpPr>
              <p:cNvPr id="16" name="Freeform: Shape 18">
                <a:extLst>
                  <a:ext uri="{FF2B5EF4-FFF2-40B4-BE49-F238E27FC236}">
                    <a16:creationId xmlns:a16="http://schemas.microsoft.com/office/drawing/2014/main" id="{C3137328-076F-BAFD-C637-E4CA12C99226}"/>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7" name="Freeform: Shape 19">
                <a:extLst>
                  <a:ext uri="{FF2B5EF4-FFF2-40B4-BE49-F238E27FC236}">
                    <a16:creationId xmlns:a16="http://schemas.microsoft.com/office/drawing/2014/main" id="{6C9E7950-F43B-763A-2AD0-7B09DE17AFF7}"/>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9" name="Freeform: Shape 12">
              <a:extLst>
                <a:ext uri="{FF2B5EF4-FFF2-40B4-BE49-F238E27FC236}">
                  <a16:creationId xmlns:a16="http://schemas.microsoft.com/office/drawing/2014/main" id="{690415B9-BAD2-C645-2229-DEA59C1F25BE}"/>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1" name="Freeform: Shape 13">
              <a:extLst>
                <a:ext uri="{FF2B5EF4-FFF2-40B4-BE49-F238E27FC236}">
                  <a16:creationId xmlns:a16="http://schemas.microsoft.com/office/drawing/2014/main" id="{5E28879D-D1B2-9A14-74C4-30ABE889207F}"/>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2" name="Freeform: Shape 14">
              <a:extLst>
                <a:ext uri="{FF2B5EF4-FFF2-40B4-BE49-F238E27FC236}">
                  <a16:creationId xmlns:a16="http://schemas.microsoft.com/office/drawing/2014/main" id="{0362CB14-5DFE-6BEE-8B48-951D7442EC44}"/>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3" name="Freeform: Shape 15">
              <a:extLst>
                <a:ext uri="{FF2B5EF4-FFF2-40B4-BE49-F238E27FC236}">
                  <a16:creationId xmlns:a16="http://schemas.microsoft.com/office/drawing/2014/main" id="{2B67EA85-1BE6-C574-EFF7-DFFE60B3CC06}"/>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4" name="Freeform: Shape 16">
              <a:extLst>
                <a:ext uri="{FF2B5EF4-FFF2-40B4-BE49-F238E27FC236}">
                  <a16:creationId xmlns:a16="http://schemas.microsoft.com/office/drawing/2014/main" id="{D88EEA9E-2A16-D30A-008E-D553F58354D0}"/>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5" name="Freeform: Shape 17">
              <a:extLst>
                <a:ext uri="{FF2B5EF4-FFF2-40B4-BE49-F238E27FC236}">
                  <a16:creationId xmlns:a16="http://schemas.microsoft.com/office/drawing/2014/main" id="{8576ACB4-9456-DFE8-73EB-089C6C57AB2E}"/>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2" name="Title 1"/>
          <p:cNvSpPr>
            <a:spLocks noGrp="1"/>
          </p:cNvSpPr>
          <p:nvPr>
            <p:ph type="title"/>
          </p:nvPr>
        </p:nvSpPr>
        <p:spPr>
          <a:xfrm>
            <a:off x="2880000" y="9730800"/>
            <a:ext cx="13604830" cy="2834622"/>
          </a:xfrm>
        </p:spPr>
        <p:txBody>
          <a:bodyPr anchor="t">
            <a:noAutofit/>
          </a:bodyPr>
          <a:lstStyle>
            <a:lvl1pPr>
              <a:defRPr sz="6600" b="1">
                <a:solidFill>
                  <a:schemeClr val="tx2"/>
                </a:solidFill>
                <a:latin typeface="+mn-lt"/>
              </a:defRPr>
            </a:lvl1pPr>
          </a:lstStyle>
          <a:p>
            <a:endParaRPr lang="ro-RO"/>
          </a:p>
        </p:txBody>
      </p:sp>
      <p:sp>
        <p:nvSpPr>
          <p:cNvPr id="10" name="Text Placeholder 9"/>
          <p:cNvSpPr>
            <a:spLocks noGrp="1"/>
          </p:cNvSpPr>
          <p:nvPr>
            <p:ph type="body" sz="quarter" idx="13"/>
          </p:nvPr>
        </p:nvSpPr>
        <p:spPr>
          <a:xfrm>
            <a:off x="19026000" y="9020429"/>
            <a:ext cx="4516438" cy="3523130"/>
          </a:xfrm>
        </p:spPr>
        <p:txBody>
          <a:bodyPr>
            <a:noAutofit/>
          </a:bodyPr>
          <a:lstStyle>
            <a:lvl1pPr marL="0" indent="0">
              <a:buNone/>
              <a:defRPr sz="32800">
                <a:solidFill>
                  <a:schemeClr val="accent1"/>
                </a:solidFill>
                <a:latin typeface="Calibri Light" panose="020F0302020204030204" pitchFamily="34" charset="0"/>
                <a:cs typeface="Calibri Light" panose="020F0302020204030204" pitchFamily="34" charset="0"/>
              </a:defRPr>
            </a:lvl1pPr>
          </a:lstStyle>
          <a:p>
            <a:pPr lvl="0"/>
            <a:r>
              <a:rPr lang="en-US"/>
              <a:t>Click to edit Master text styles</a:t>
            </a:r>
          </a:p>
        </p:txBody>
      </p:sp>
      <p:sp>
        <p:nvSpPr>
          <p:cNvPr id="20" name="Slide Number Placeholder 4">
            <a:extLst>
              <a:ext uri="{FF2B5EF4-FFF2-40B4-BE49-F238E27FC236}">
                <a16:creationId xmlns:a16="http://schemas.microsoft.com/office/drawing/2014/main" id="{61936F3B-9C73-880F-9D18-CA12C9403E40}"/>
              </a:ext>
            </a:extLst>
          </p:cNvPr>
          <p:cNvSpPr>
            <a:spLocks noGrp="1"/>
          </p:cNvSpPr>
          <p:nvPr>
            <p:ph type="sldNum" sz="quarter" idx="14"/>
          </p:nvPr>
        </p:nvSpPr>
        <p:spPr>
          <a:xfrm>
            <a:off x="-3175" y="12728575"/>
            <a:ext cx="1530350" cy="731838"/>
          </a:xfrm>
        </p:spPr>
        <p:txBody>
          <a:bodyPr/>
          <a:lstStyle>
            <a:lvl1pPr algn="ctr">
              <a:defRPr sz="2900" b="1">
                <a:solidFill>
                  <a:schemeClr val="bg1"/>
                </a:solidFill>
              </a:defRPr>
            </a:lvl1pPr>
          </a:lstStyle>
          <a:p>
            <a:fld id="{637EB5BF-16E1-43D9-B358-8C54FA0674EB}" type="slidenum">
              <a:rPr lang="ro-RO" altLang="en-US"/>
              <a:pPr/>
              <a:t>‹#›</a:t>
            </a:fld>
            <a:endParaRPr lang="ro-RO" altLang="en-US"/>
          </a:p>
        </p:txBody>
      </p:sp>
    </p:spTree>
    <p:extLst>
      <p:ext uri="{BB962C8B-B14F-4D97-AF65-F5344CB8AC3E}">
        <p14:creationId xmlns:p14="http://schemas.microsoft.com/office/powerpoint/2010/main" val="289305428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uă coloane">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0C639FE-E12E-8952-FC65-F8BCE75AA682}"/>
              </a:ext>
            </a:extLst>
          </p:cNvPr>
          <p:cNvSpPr/>
          <p:nvPr userDrawn="1"/>
        </p:nvSpPr>
        <p:spPr>
          <a:xfrm>
            <a:off x="-3175" y="-19050"/>
            <a:ext cx="1530350" cy="13752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6" name="Graphic 8">
            <a:extLst>
              <a:ext uri="{FF2B5EF4-FFF2-40B4-BE49-F238E27FC236}">
                <a16:creationId xmlns:a16="http://schemas.microsoft.com/office/drawing/2014/main" id="{986C0F8A-A301-C4E0-A63E-44DF58DC2DE5}"/>
              </a:ext>
            </a:extLst>
          </p:cNvPr>
          <p:cNvGrpSpPr>
            <a:grpSpLocks/>
          </p:cNvGrpSpPr>
          <p:nvPr/>
        </p:nvGrpSpPr>
        <p:grpSpPr bwMode="auto">
          <a:xfrm>
            <a:off x="1011238" y="885825"/>
            <a:ext cx="1030287" cy="1495425"/>
            <a:chOff x="1011092" y="885600"/>
            <a:chExt cx="1030668" cy="1496004"/>
          </a:xfrm>
        </p:grpSpPr>
        <p:grpSp>
          <p:nvGrpSpPr>
            <p:cNvPr id="7" name="Graphic 8">
              <a:extLst>
                <a:ext uri="{FF2B5EF4-FFF2-40B4-BE49-F238E27FC236}">
                  <a16:creationId xmlns:a16="http://schemas.microsoft.com/office/drawing/2014/main" id="{1CA5D268-B587-40D7-4939-5B7988D38564}"/>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02E5D845-B241-4132-59B7-187B2F75A882}"/>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20" name="Freeform: Shape 21">
                <a:extLst>
                  <a:ext uri="{FF2B5EF4-FFF2-40B4-BE49-F238E27FC236}">
                    <a16:creationId xmlns:a16="http://schemas.microsoft.com/office/drawing/2014/main" id="{4A5DE343-BBFB-8F90-060C-37F14D042C77}"/>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8" name="Freeform: Shape 9">
              <a:extLst>
                <a:ext uri="{FF2B5EF4-FFF2-40B4-BE49-F238E27FC236}">
                  <a16:creationId xmlns:a16="http://schemas.microsoft.com/office/drawing/2014/main" id="{8EF5C3C9-4C88-162D-A883-0AD37C30E4D0}"/>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9" name="Freeform: Shape 10">
              <a:extLst>
                <a:ext uri="{FF2B5EF4-FFF2-40B4-BE49-F238E27FC236}">
                  <a16:creationId xmlns:a16="http://schemas.microsoft.com/office/drawing/2014/main" id="{7589AED0-868F-3042-2E04-BBB2260B3F31}"/>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nvGrpSpPr>
            <p:cNvPr id="10" name="Graphic 8">
              <a:extLst>
                <a:ext uri="{FF2B5EF4-FFF2-40B4-BE49-F238E27FC236}">
                  <a16:creationId xmlns:a16="http://schemas.microsoft.com/office/drawing/2014/main" id="{8B251C16-C1B8-3C4B-7820-20F832BA0D3D}"/>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6AD53AED-9940-5B53-4FD9-B4C984B8E4F1}"/>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8" name="Freeform: Shape 19">
                <a:extLst>
                  <a:ext uri="{FF2B5EF4-FFF2-40B4-BE49-F238E27FC236}">
                    <a16:creationId xmlns:a16="http://schemas.microsoft.com/office/drawing/2014/main" id="{43E76CEC-88D9-FF97-14C3-B78E898B53F3}"/>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11" name="Freeform: Shape 12">
              <a:extLst>
                <a:ext uri="{FF2B5EF4-FFF2-40B4-BE49-F238E27FC236}">
                  <a16:creationId xmlns:a16="http://schemas.microsoft.com/office/drawing/2014/main" id="{9818CFC3-3722-34E2-1ABC-509C7C5ED387}"/>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2" name="Freeform: Shape 13">
              <a:extLst>
                <a:ext uri="{FF2B5EF4-FFF2-40B4-BE49-F238E27FC236}">
                  <a16:creationId xmlns:a16="http://schemas.microsoft.com/office/drawing/2014/main" id="{F7BF3EBC-A0D3-62D5-B840-C3FAB6C0CE7D}"/>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3" name="Freeform: Shape 14">
              <a:extLst>
                <a:ext uri="{FF2B5EF4-FFF2-40B4-BE49-F238E27FC236}">
                  <a16:creationId xmlns:a16="http://schemas.microsoft.com/office/drawing/2014/main" id="{248871A2-2405-2A71-78D2-1F682615775E}"/>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4" name="Freeform: Shape 15">
              <a:extLst>
                <a:ext uri="{FF2B5EF4-FFF2-40B4-BE49-F238E27FC236}">
                  <a16:creationId xmlns:a16="http://schemas.microsoft.com/office/drawing/2014/main" id="{88ED1760-CD12-9CC7-7A8F-04233F852F90}"/>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5" name="Freeform: Shape 16">
              <a:extLst>
                <a:ext uri="{FF2B5EF4-FFF2-40B4-BE49-F238E27FC236}">
                  <a16:creationId xmlns:a16="http://schemas.microsoft.com/office/drawing/2014/main" id="{C1B8E565-6044-CF55-2FB6-BE27BE06DED8}"/>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6" name="Freeform: Shape 17">
              <a:extLst>
                <a:ext uri="{FF2B5EF4-FFF2-40B4-BE49-F238E27FC236}">
                  <a16:creationId xmlns:a16="http://schemas.microsoft.com/office/drawing/2014/main" id="{9538C8E5-BD99-4AEE-60CE-5C864D90CD24}"/>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21" name="TextBox 20">
            <a:extLst>
              <a:ext uri="{FF2B5EF4-FFF2-40B4-BE49-F238E27FC236}">
                <a16:creationId xmlns:a16="http://schemas.microsoft.com/office/drawing/2014/main" id="{CA8E5864-D05A-45FC-CFD9-23A26F96A592}"/>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rgbClr val="EFEFEF"/>
                </a:solidFill>
              </a:rPr>
              <a:t>insp.gov.ro</a:t>
            </a:r>
          </a:p>
        </p:txBody>
      </p:sp>
      <p:sp>
        <p:nvSpPr>
          <p:cNvPr id="2" name="Title 1"/>
          <p:cNvSpPr>
            <a:spLocks noGrp="1"/>
          </p:cNvSpPr>
          <p:nvPr>
            <p:ph type="title"/>
          </p:nvPr>
        </p:nvSpPr>
        <p:spPr>
          <a:xfrm>
            <a:off x="2880000" y="1006674"/>
            <a:ext cx="9783170" cy="1502291"/>
          </a:xfrm>
        </p:spPr>
        <p:txBody>
          <a:bodyPr anchor="t">
            <a:noAutofit/>
          </a:bodyPr>
          <a:lstStyle>
            <a:lvl1pPr>
              <a:defRPr sz="3400" b="1">
                <a:solidFill>
                  <a:schemeClr val="tx2"/>
                </a:solidFill>
                <a:latin typeface="+mn-lt"/>
              </a:defRPr>
            </a:lvl1pPr>
          </a:lstStyle>
          <a:p>
            <a:endParaRPr lang="en-US" dirty="0"/>
          </a:p>
        </p:txBody>
      </p:sp>
      <p:sp>
        <p:nvSpPr>
          <p:cNvPr id="3" name="Content Placeholder 2"/>
          <p:cNvSpPr>
            <a:spLocks noGrp="1"/>
          </p:cNvSpPr>
          <p:nvPr>
            <p:ph sz="half" idx="1"/>
          </p:nvPr>
        </p:nvSpPr>
        <p:spPr>
          <a:xfrm>
            <a:off x="2880000" y="5875199"/>
            <a:ext cx="9783170" cy="6494455"/>
          </a:xfrm>
        </p:spPr>
        <p:txBody>
          <a:bodyPr>
            <a:normAutofit/>
          </a:bodyPr>
          <a:lstStyle>
            <a:lvl1pPr marL="0" indent="0">
              <a:buNone/>
              <a:defRPr sz="2800">
                <a:solidFill>
                  <a:schemeClr val="tx2"/>
                </a:solidFill>
              </a:defRPr>
            </a:lvl1pPr>
            <a:lvl2pPr marL="914400" indent="0">
              <a:buNone/>
              <a:defRPr sz="2800">
                <a:solidFill>
                  <a:schemeClr val="tx2"/>
                </a:solidFill>
              </a:defRPr>
            </a:lvl2pPr>
            <a:lvl3pPr marL="1828800" indent="0">
              <a:buNone/>
              <a:defRPr sz="2800">
                <a:solidFill>
                  <a:schemeClr val="tx2"/>
                </a:solidFill>
              </a:defRPr>
            </a:lvl3pPr>
            <a:lvl4pPr marL="2743200" indent="0">
              <a:buNone/>
              <a:defRPr sz="2800">
                <a:solidFill>
                  <a:schemeClr val="tx2"/>
                </a:solidFill>
              </a:defRPr>
            </a:lvl4pPr>
            <a:lvl5pPr marL="3657600" indent="0">
              <a:buNone/>
              <a:defRPr sz="2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924430" y="5875199"/>
            <a:ext cx="9783170" cy="6494456"/>
          </a:xfrm>
        </p:spPr>
        <p:txBody>
          <a:bodyPr>
            <a:normAutofit/>
          </a:bodyPr>
          <a:lstStyle>
            <a:lvl1pPr marL="0" indent="0">
              <a:buNone/>
              <a:defRPr sz="2800">
                <a:solidFill>
                  <a:schemeClr val="tx1"/>
                </a:solidFill>
              </a:defRPr>
            </a:lvl1pPr>
            <a:lvl2pPr marL="914400" indent="0">
              <a:buNone/>
              <a:defRPr sz="2800">
                <a:solidFill>
                  <a:schemeClr val="tx1"/>
                </a:solidFill>
              </a:defRPr>
            </a:lvl2pPr>
            <a:lvl3pPr marL="1828800" indent="0">
              <a:buNone/>
              <a:defRPr sz="2800">
                <a:solidFill>
                  <a:schemeClr val="tx1"/>
                </a:solidFill>
              </a:defRPr>
            </a:lvl3pPr>
            <a:lvl4pPr marL="2743200" indent="0">
              <a:buNone/>
              <a:defRPr sz="2800">
                <a:solidFill>
                  <a:schemeClr val="tx1"/>
                </a:solidFill>
              </a:defRPr>
            </a:lvl4pPr>
            <a:lvl5pPr marL="3657600" indent="0">
              <a:buNone/>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228392A2-34B2-903C-2161-E97411AAF190}"/>
              </a:ext>
            </a:extLst>
          </p:cNvPr>
          <p:cNvSpPr>
            <a:spLocks noGrp="1"/>
          </p:cNvSpPr>
          <p:nvPr>
            <p:ph type="sldNum" sz="quarter" idx="10"/>
          </p:nvPr>
        </p:nvSpPr>
        <p:spPr>
          <a:xfrm>
            <a:off x="0" y="12728575"/>
            <a:ext cx="1527175" cy="731838"/>
          </a:xfrm>
        </p:spPr>
        <p:txBody>
          <a:bodyPr/>
          <a:lstStyle>
            <a:lvl1pPr algn="ctr">
              <a:defRPr sz="2900">
                <a:solidFill>
                  <a:schemeClr val="bg1"/>
                </a:solidFill>
              </a:defRPr>
            </a:lvl1pPr>
          </a:lstStyle>
          <a:p>
            <a:fld id="{A7A70C58-77E9-496F-A9B3-75915DF8A267}" type="slidenum">
              <a:rPr lang="ro-RO" altLang="en-US"/>
              <a:pPr/>
              <a:t>‹#›</a:t>
            </a:fld>
            <a:endParaRPr lang="ro-RO" altLang="en-US"/>
          </a:p>
        </p:txBody>
      </p:sp>
    </p:spTree>
    <p:extLst>
      <p:ext uri="{BB962C8B-B14F-4D97-AF65-F5344CB8AC3E}">
        <p14:creationId xmlns:p14="http://schemas.microsoft.com/office/powerpoint/2010/main" val="8127580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1A2B7F5-4565-2712-A991-6A9ABD5EBCD2}"/>
              </a:ext>
            </a:extLst>
          </p:cNvPr>
          <p:cNvSpPr/>
          <p:nvPr userDrawn="1"/>
        </p:nvSpPr>
        <p:spPr>
          <a:xfrm>
            <a:off x="-3175" y="-19050"/>
            <a:ext cx="1530350" cy="13752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5" name="Graphic 8">
            <a:extLst>
              <a:ext uri="{FF2B5EF4-FFF2-40B4-BE49-F238E27FC236}">
                <a16:creationId xmlns:a16="http://schemas.microsoft.com/office/drawing/2014/main" id="{8F421B61-8598-F84D-E584-5A3711FAC203}"/>
              </a:ext>
            </a:extLst>
          </p:cNvPr>
          <p:cNvGrpSpPr>
            <a:grpSpLocks/>
          </p:cNvGrpSpPr>
          <p:nvPr/>
        </p:nvGrpSpPr>
        <p:grpSpPr bwMode="auto">
          <a:xfrm>
            <a:off x="1011238" y="885825"/>
            <a:ext cx="1030287" cy="1495425"/>
            <a:chOff x="1011092" y="885600"/>
            <a:chExt cx="1030668" cy="1496004"/>
          </a:xfrm>
        </p:grpSpPr>
        <p:grpSp>
          <p:nvGrpSpPr>
            <p:cNvPr id="6" name="Graphic 8">
              <a:extLst>
                <a:ext uri="{FF2B5EF4-FFF2-40B4-BE49-F238E27FC236}">
                  <a16:creationId xmlns:a16="http://schemas.microsoft.com/office/drawing/2014/main" id="{1FAE27D5-32F5-CB08-EA63-268192F5B46C}"/>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122A67D7-53CD-D1BF-44E6-B882A84EF400}"/>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20" name="Freeform: Shape 21">
                <a:extLst>
                  <a:ext uri="{FF2B5EF4-FFF2-40B4-BE49-F238E27FC236}">
                    <a16:creationId xmlns:a16="http://schemas.microsoft.com/office/drawing/2014/main" id="{D216BDA7-1EE7-51C0-5B3E-9034E43FA81C}"/>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7" name="Freeform: Shape 9">
              <a:extLst>
                <a:ext uri="{FF2B5EF4-FFF2-40B4-BE49-F238E27FC236}">
                  <a16:creationId xmlns:a16="http://schemas.microsoft.com/office/drawing/2014/main" id="{8608C3A5-77D4-1FE1-25EA-380ADF7BA1C9}"/>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8" name="Freeform: Shape 10">
              <a:extLst>
                <a:ext uri="{FF2B5EF4-FFF2-40B4-BE49-F238E27FC236}">
                  <a16:creationId xmlns:a16="http://schemas.microsoft.com/office/drawing/2014/main" id="{3D2915D5-2FF3-B081-E84B-71223E6F0277}"/>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nvGrpSpPr>
            <p:cNvPr id="10" name="Graphic 8">
              <a:extLst>
                <a:ext uri="{FF2B5EF4-FFF2-40B4-BE49-F238E27FC236}">
                  <a16:creationId xmlns:a16="http://schemas.microsoft.com/office/drawing/2014/main" id="{C3B642F4-F284-40A1-8FF9-1630999AA80B}"/>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0E779E99-73C9-FBEE-4F6F-798C6DAD70C3}"/>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8" name="Freeform: Shape 19">
                <a:extLst>
                  <a:ext uri="{FF2B5EF4-FFF2-40B4-BE49-F238E27FC236}">
                    <a16:creationId xmlns:a16="http://schemas.microsoft.com/office/drawing/2014/main" id="{F7D1CC9A-9D6B-924E-441D-B20C0AD75083}"/>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11" name="Freeform: Shape 12">
              <a:extLst>
                <a:ext uri="{FF2B5EF4-FFF2-40B4-BE49-F238E27FC236}">
                  <a16:creationId xmlns:a16="http://schemas.microsoft.com/office/drawing/2014/main" id="{454D08B3-6F26-1428-BF75-2E0BE0511072}"/>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2" name="Freeform: Shape 13">
              <a:extLst>
                <a:ext uri="{FF2B5EF4-FFF2-40B4-BE49-F238E27FC236}">
                  <a16:creationId xmlns:a16="http://schemas.microsoft.com/office/drawing/2014/main" id="{9A5389A2-C68D-D589-59CB-3B072789DE10}"/>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3" name="Freeform: Shape 14">
              <a:extLst>
                <a:ext uri="{FF2B5EF4-FFF2-40B4-BE49-F238E27FC236}">
                  <a16:creationId xmlns:a16="http://schemas.microsoft.com/office/drawing/2014/main" id="{61EE29BF-E1C6-9B55-A6EF-5139126B595B}"/>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4" name="Freeform: Shape 15">
              <a:extLst>
                <a:ext uri="{FF2B5EF4-FFF2-40B4-BE49-F238E27FC236}">
                  <a16:creationId xmlns:a16="http://schemas.microsoft.com/office/drawing/2014/main" id="{53F4C41C-F5AE-D862-058E-9C8A0DECE717}"/>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5" name="Freeform: Shape 16">
              <a:extLst>
                <a:ext uri="{FF2B5EF4-FFF2-40B4-BE49-F238E27FC236}">
                  <a16:creationId xmlns:a16="http://schemas.microsoft.com/office/drawing/2014/main" id="{1D3B8F91-4236-DC73-3010-5962DB3B5E51}"/>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6" name="Freeform: Shape 17">
              <a:extLst>
                <a:ext uri="{FF2B5EF4-FFF2-40B4-BE49-F238E27FC236}">
                  <a16:creationId xmlns:a16="http://schemas.microsoft.com/office/drawing/2014/main" id="{97951963-787E-8CC6-E00C-E4DC2265AC59}"/>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21" name="TextBox 20">
            <a:extLst>
              <a:ext uri="{FF2B5EF4-FFF2-40B4-BE49-F238E27FC236}">
                <a16:creationId xmlns:a16="http://schemas.microsoft.com/office/drawing/2014/main" id="{FF777A9C-D4DD-EA19-9E26-EE146372ACFE}"/>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rgbClr val="EFEFEF"/>
                </a:solidFill>
              </a:rPr>
              <a:t>insp.gov.ro</a:t>
            </a:r>
          </a:p>
        </p:txBody>
      </p:sp>
      <p:sp>
        <p:nvSpPr>
          <p:cNvPr id="9" name="Picture Placeholder 8"/>
          <p:cNvSpPr>
            <a:spLocks noGrp="1"/>
          </p:cNvSpPr>
          <p:nvPr>
            <p:ph type="pic" sz="quarter" idx="13"/>
          </p:nvPr>
        </p:nvSpPr>
        <p:spPr>
          <a:xfrm>
            <a:off x="1463178" y="-19447"/>
            <a:ext cx="22920821" cy="13752909"/>
          </a:xfrm>
        </p:spPr>
        <p:txBody>
          <a:bodyPr rtlCol="0">
            <a:normAutofit/>
          </a:bodyPr>
          <a:lstStyle/>
          <a:p>
            <a:pPr lvl="0"/>
            <a:endParaRPr lang="ro-RO" noProof="0"/>
          </a:p>
        </p:txBody>
      </p:sp>
      <p:sp>
        <p:nvSpPr>
          <p:cNvPr id="2" name="Title 1"/>
          <p:cNvSpPr>
            <a:spLocks noGrp="1"/>
          </p:cNvSpPr>
          <p:nvPr>
            <p:ph type="title"/>
          </p:nvPr>
        </p:nvSpPr>
        <p:spPr>
          <a:xfrm>
            <a:off x="2880000" y="1006674"/>
            <a:ext cx="9783170" cy="1502291"/>
          </a:xfrm>
        </p:spPr>
        <p:txBody>
          <a:bodyPr anchor="t">
            <a:noAutofit/>
          </a:bodyPr>
          <a:lstStyle>
            <a:lvl1pPr>
              <a:defRPr sz="3400" b="1">
                <a:solidFill>
                  <a:schemeClr val="tx2"/>
                </a:solidFill>
                <a:latin typeface="+mn-lt"/>
              </a:defRPr>
            </a:lvl1pPr>
          </a:lstStyle>
          <a:p>
            <a:endParaRPr lang="en-US" dirty="0"/>
          </a:p>
        </p:txBody>
      </p:sp>
      <p:sp>
        <p:nvSpPr>
          <p:cNvPr id="3" name="Content Placeholder 2"/>
          <p:cNvSpPr>
            <a:spLocks noGrp="1"/>
          </p:cNvSpPr>
          <p:nvPr>
            <p:ph sz="half" idx="1"/>
          </p:nvPr>
        </p:nvSpPr>
        <p:spPr>
          <a:xfrm>
            <a:off x="2880000" y="9817201"/>
            <a:ext cx="5760000" cy="3426852"/>
          </a:xfrm>
        </p:spPr>
        <p:txBody>
          <a:bodyPr>
            <a:normAutofit/>
          </a:bodyPr>
          <a:lstStyle>
            <a:lvl1pPr marL="0" indent="0">
              <a:buNone/>
              <a:defRPr sz="2800">
                <a:solidFill>
                  <a:schemeClr val="tx1"/>
                </a:solidFill>
              </a:defRPr>
            </a:lvl1pPr>
            <a:lvl2pPr marL="914400" indent="0">
              <a:buNone/>
              <a:defRPr sz="2800">
                <a:solidFill>
                  <a:schemeClr val="tx1"/>
                </a:solidFill>
              </a:defRPr>
            </a:lvl2pPr>
            <a:lvl3pPr marL="1828800" indent="0">
              <a:buNone/>
              <a:defRPr sz="2800">
                <a:solidFill>
                  <a:schemeClr val="tx1"/>
                </a:solidFill>
              </a:defRPr>
            </a:lvl3pPr>
            <a:lvl4pPr marL="2743200" indent="0">
              <a:buNone/>
              <a:defRPr sz="2800">
                <a:solidFill>
                  <a:schemeClr val="tx1"/>
                </a:solidFill>
              </a:defRPr>
            </a:lvl4pPr>
            <a:lvl5pPr marL="3657600" indent="0">
              <a:buNone/>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CFC0108D-E1F0-BCD3-E789-0993C1AC42CE}"/>
              </a:ext>
            </a:extLst>
          </p:cNvPr>
          <p:cNvSpPr>
            <a:spLocks noGrp="1"/>
          </p:cNvSpPr>
          <p:nvPr>
            <p:ph type="sldNum" sz="quarter" idx="14"/>
          </p:nvPr>
        </p:nvSpPr>
        <p:spPr>
          <a:xfrm>
            <a:off x="0" y="12728575"/>
            <a:ext cx="1527175" cy="731838"/>
          </a:xfrm>
        </p:spPr>
        <p:txBody>
          <a:bodyPr/>
          <a:lstStyle>
            <a:lvl1pPr algn="ctr">
              <a:defRPr sz="2900">
                <a:solidFill>
                  <a:schemeClr val="bg1"/>
                </a:solidFill>
              </a:defRPr>
            </a:lvl1pPr>
          </a:lstStyle>
          <a:p>
            <a:fld id="{1543EB9D-47FF-4474-84FC-60EB006A2FF1}" type="slidenum">
              <a:rPr lang="ro-RO" altLang="en-US"/>
              <a:pPr/>
              <a:t>‹#›</a:t>
            </a:fld>
            <a:endParaRPr lang="ro-RO" altLang="en-US"/>
          </a:p>
        </p:txBody>
      </p:sp>
    </p:spTree>
    <p:extLst>
      <p:ext uri="{BB962C8B-B14F-4D97-AF65-F5344CB8AC3E}">
        <p14:creationId xmlns:p14="http://schemas.microsoft.com/office/powerpoint/2010/main" val="126843242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INSP Titlu">
    <p:bg>
      <p:bgPr>
        <a:solidFill>
          <a:schemeClr val="tx2"/>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2156A06-7749-1DE0-B15B-3CAFCA29148C}"/>
              </a:ext>
            </a:extLst>
          </p:cNvPr>
          <p:cNvSpPr/>
          <p:nvPr userDrawn="1"/>
        </p:nvSpPr>
        <p:spPr>
          <a:xfrm>
            <a:off x="0" y="0"/>
            <a:ext cx="5954713" cy="137334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5" name="Graphic 8">
            <a:extLst>
              <a:ext uri="{FF2B5EF4-FFF2-40B4-BE49-F238E27FC236}">
                <a16:creationId xmlns:a16="http://schemas.microsoft.com/office/drawing/2014/main" id="{0E03DAA2-1FA8-D701-968E-A7BCE863FF37}"/>
              </a:ext>
            </a:extLst>
          </p:cNvPr>
          <p:cNvGrpSpPr>
            <a:grpSpLocks/>
          </p:cNvGrpSpPr>
          <p:nvPr/>
        </p:nvGrpSpPr>
        <p:grpSpPr bwMode="auto">
          <a:xfrm>
            <a:off x="744538" y="892175"/>
            <a:ext cx="3832225" cy="1555750"/>
            <a:chOff x="745200" y="892800"/>
            <a:chExt cx="3830868" cy="1554621"/>
          </a:xfrm>
        </p:grpSpPr>
        <p:grpSp>
          <p:nvGrpSpPr>
            <p:cNvPr id="6" name="Graphic 8">
              <a:extLst>
                <a:ext uri="{FF2B5EF4-FFF2-40B4-BE49-F238E27FC236}">
                  <a16:creationId xmlns:a16="http://schemas.microsoft.com/office/drawing/2014/main" id="{0E6162CF-2940-F433-23AA-189FCEAD6845}"/>
                </a:ext>
              </a:extLst>
            </p:cNvPr>
            <p:cNvGrpSpPr/>
            <p:nvPr/>
          </p:nvGrpSpPr>
          <p:grpSpPr>
            <a:xfrm>
              <a:off x="2199129" y="1172881"/>
              <a:ext cx="2376938" cy="909151"/>
              <a:chOff x="2199129" y="1172881"/>
              <a:chExt cx="2376938" cy="909151"/>
            </a:xfrm>
            <a:solidFill>
              <a:srgbClr val="262262"/>
            </a:solidFill>
          </p:grpSpPr>
          <p:sp>
            <p:nvSpPr>
              <p:cNvPr id="20" name="Freeform: Shape 20">
                <a:extLst>
                  <a:ext uri="{FF2B5EF4-FFF2-40B4-BE49-F238E27FC236}">
                    <a16:creationId xmlns:a16="http://schemas.microsoft.com/office/drawing/2014/main" id="{4C086691-77A6-B380-73C5-1FB874273843}"/>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A0071444-D954-EB76-5950-9184A3AF31ED}"/>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CE87A982-53D4-6296-7249-CA83AF1453CE}"/>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A29A5DA8-00C7-B0CA-D749-B2A9EDC285DC}"/>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C630AB4F-BFC9-76F7-2E80-7C7B301FDD5C}"/>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308163DE-A284-7ABA-A934-5970F0F998BF}"/>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D4FC69A3-4FF5-C1FA-59FB-755F31D12BF7}"/>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AE94421F-EFB2-2EB2-D63C-9DBD0BFB2D77}"/>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35B23FED-9614-FD69-274C-1D70231F4807}"/>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F5C240D2-B03C-8DAF-D880-D04FD44874B4}"/>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47B925D9-850E-3132-D039-1BCAC8BC7F8F}"/>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286C4AE5-1794-1592-7607-5FCAB92BC895}"/>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C64E2A8A-7CC5-3944-B0FD-0ABB75830292}"/>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1B31DB6A-5018-E63E-07ED-715F2FA1E86A}"/>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EB3F42D3-AD7E-13F6-06CE-AEFB093E9BAA}"/>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16E1BEB0-2251-C6E1-8E0E-30CDF4A71BC2}"/>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D0B84E62-C681-4659-DE9E-0529EFA4D62F}"/>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1D1BD654-DC08-8FC4-AB0A-012362F4C9AC}"/>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B60672B7-DD2A-0538-D64E-E8184F65CA60}"/>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DDF774F2-67DA-87E7-A7B5-6945EC9785C7}"/>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A4EB53D9-6BF9-23D4-F81D-2F3A2BB5FA6B}"/>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25560015-393E-02C1-C6D0-06A170F1EA28}"/>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60EB0214-6ED3-8E1A-6651-EE1EC5CB246E}"/>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09D367DD-2DE4-9A65-165D-71E96531F542}"/>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3416BC7F-8A5A-D1CE-B859-395267CDCABF}"/>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E1D9AAD5-8A84-F38A-FA1A-DF525BF8B576}"/>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04057CB0-4EEF-8E27-AE10-0B57E1A81875}"/>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4F22DC4B-3DFE-E390-CA19-23144E3CF1DB}"/>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D2B7203B-0144-0CA2-ACA6-2526F34B26AA}"/>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D9BECC97-ACE6-24DF-0774-E77DEA20B880}"/>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0" name="Freeform: Shape 50">
                <a:extLst>
                  <a:ext uri="{FF2B5EF4-FFF2-40B4-BE49-F238E27FC236}">
                    <a16:creationId xmlns:a16="http://schemas.microsoft.com/office/drawing/2014/main" id="{7297B6E2-4096-E989-C749-77B245504D3F}"/>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1" name="Freeform: Shape 51">
                <a:extLst>
                  <a:ext uri="{FF2B5EF4-FFF2-40B4-BE49-F238E27FC236}">
                    <a16:creationId xmlns:a16="http://schemas.microsoft.com/office/drawing/2014/main" id="{298391B4-9736-85D7-9F9A-F90F006F9F35}"/>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30B822D7-759B-DA34-F48D-415BBB42BC12}"/>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E3EC155A-1CFC-D626-F884-AA025FBC1E6D}"/>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B7CBC6EA-D988-B06A-1C2B-48DA3D1EBBE2}"/>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7" name="Graphic 8">
              <a:extLst>
                <a:ext uri="{FF2B5EF4-FFF2-40B4-BE49-F238E27FC236}">
                  <a16:creationId xmlns:a16="http://schemas.microsoft.com/office/drawing/2014/main" id="{5A18B7F7-FBC8-881F-4E0F-54DA473FC2AC}"/>
                </a:ext>
              </a:extLst>
            </p:cNvPr>
            <p:cNvGrpSpPr>
              <a:grpSpLocks/>
            </p:cNvGrpSpPr>
            <p:nvPr/>
          </p:nvGrpSpPr>
          <p:grpSpPr bwMode="auto">
            <a:xfrm>
              <a:off x="745200" y="892800"/>
              <a:ext cx="1070995" cy="1554621"/>
              <a:chOff x="745200" y="892800"/>
              <a:chExt cx="1070995" cy="1554621"/>
            </a:xfrm>
          </p:grpSpPr>
          <p:sp>
            <p:nvSpPr>
              <p:cNvPr id="8" name="Freeform: Shape 10">
                <a:extLst>
                  <a:ext uri="{FF2B5EF4-FFF2-40B4-BE49-F238E27FC236}">
                    <a16:creationId xmlns:a16="http://schemas.microsoft.com/office/drawing/2014/main" id="{CBCBCD04-7F69-0638-02CC-8E3BED8231AA}"/>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9" name="Freeform: Shape 11">
                <a:extLst>
                  <a:ext uri="{FF2B5EF4-FFF2-40B4-BE49-F238E27FC236}">
                    <a16:creationId xmlns:a16="http://schemas.microsoft.com/office/drawing/2014/main" id="{E44BDBA5-DF65-E7B9-DD8D-7F7A92790A31}"/>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0" name="Freeform: Shape 12">
                <a:extLst>
                  <a:ext uri="{FF2B5EF4-FFF2-40B4-BE49-F238E27FC236}">
                    <a16:creationId xmlns:a16="http://schemas.microsoft.com/office/drawing/2014/main" id="{AC93B739-E064-80A5-A590-591D430D3401}"/>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1" name="Freeform: Shape 13">
                <a:extLst>
                  <a:ext uri="{FF2B5EF4-FFF2-40B4-BE49-F238E27FC236}">
                    <a16:creationId xmlns:a16="http://schemas.microsoft.com/office/drawing/2014/main" id="{146914C5-779E-A8FF-837C-30441D74FF03}"/>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2" name="Freeform: Shape 14">
                <a:extLst>
                  <a:ext uri="{FF2B5EF4-FFF2-40B4-BE49-F238E27FC236}">
                    <a16:creationId xmlns:a16="http://schemas.microsoft.com/office/drawing/2014/main" id="{4ACCC171-3BF9-6932-46E5-5F7687DD291F}"/>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3" name="Freeform: Shape 15">
                <a:extLst>
                  <a:ext uri="{FF2B5EF4-FFF2-40B4-BE49-F238E27FC236}">
                    <a16:creationId xmlns:a16="http://schemas.microsoft.com/office/drawing/2014/main" id="{0814D4A3-F0E3-1A3A-CA5F-520FCC3B8FC2}"/>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4" name="Freeform: Shape 16">
                <a:extLst>
                  <a:ext uri="{FF2B5EF4-FFF2-40B4-BE49-F238E27FC236}">
                    <a16:creationId xmlns:a16="http://schemas.microsoft.com/office/drawing/2014/main" id="{93A1BE95-15FE-4491-3DEF-FAEAFF6EF53B}"/>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5" name="Freeform: Shape 17">
                <a:extLst>
                  <a:ext uri="{FF2B5EF4-FFF2-40B4-BE49-F238E27FC236}">
                    <a16:creationId xmlns:a16="http://schemas.microsoft.com/office/drawing/2014/main" id="{A77B8AB9-DDDC-D5F2-EC40-C71B89D742FA}"/>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6" name="Freeform: Shape 18">
                <a:extLst>
                  <a:ext uri="{FF2B5EF4-FFF2-40B4-BE49-F238E27FC236}">
                    <a16:creationId xmlns:a16="http://schemas.microsoft.com/office/drawing/2014/main" id="{596B05A5-0386-8A99-8E5E-60A398DD7CCA}"/>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7" name="Freeform: Shape 19">
                <a:extLst>
                  <a:ext uri="{FF2B5EF4-FFF2-40B4-BE49-F238E27FC236}">
                    <a16:creationId xmlns:a16="http://schemas.microsoft.com/office/drawing/2014/main" id="{379107F0-B25B-11BB-A32A-BCFD45B30139}"/>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8" name="Freeform: Shape 20">
                <a:extLst>
                  <a:ext uri="{FF2B5EF4-FFF2-40B4-BE49-F238E27FC236}">
                    <a16:creationId xmlns:a16="http://schemas.microsoft.com/office/drawing/2014/main" id="{7EF9DFCE-2FFC-BB0C-4A0B-04F9DC8B6AB8}"/>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9" name="Freeform: Shape 21">
                <a:extLst>
                  <a:ext uri="{FF2B5EF4-FFF2-40B4-BE49-F238E27FC236}">
                    <a16:creationId xmlns:a16="http://schemas.microsoft.com/office/drawing/2014/main" id="{32D19201-A213-F157-754D-8011AE74A46E}"/>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grpSp>
      </p:grpSp>
      <p:sp>
        <p:nvSpPr>
          <p:cNvPr id="55" name="TextBox 54">
            <a:extLst>
              <a:ext uri="{FF2B5EF4-FFF2-40B4-BE49-F238E27FC236}">
                <a16:creationId xmlns:a16="http://schemas.microsoft.com/office/drawing/2014/main" id="{A17320D4-CC98-4D95-8D9A-4A47A2408FAC}"/>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56" name="Graphic 11">
            <a:extLst>
              <a:ext uri="{FF2B5EF4-FFF2-40B4-BE49-F238E27FC236}">
                <a16:creationId xmlns:a16="http://schemas.microsoft.com/office/drawing/2014/main" id="{2B5D7564-2B2A-3697-28D0-4ACED048AEE8}"/>
              </a:ext>
            </a:extLst>
          </p:cNvPr>
          <p:cNvGrpSpPr>
            <a:grpSpLocks/>
          </p:cNvGrpSpPr>
          <p:nvPr userDrawn="1"/>
        </p:nvGrpSpPr>
        <p:grpSpPr bwMode="auto">
          <a:xfrm>
            <a:off x="3940175" y="9064625"/>
            <a:ext cx="4030663" cy="3614738"/>
            <a:chOff x="3940200" y="9064800"/>
            <a:chExt cx="4030179" cy="3614123"/>
          </a:xfrm>
        </p:grpSpPr>
        <p:sp>
          <p:nvSpPr>
            <p:cNvPr id="57" name="Freeform: Shape 59">
              <a:extLst>
                <a:ext uri="{FF2B5EF4-FFF2-40B4-BE49-F238E27FC236}">
                  <a16:creationId xmlns:a16="http://schemas.microsoft.com/office/drawing/2014/main" id="{E53AD8A0-FEFD-BAC4-C2CA-6D8EA3F7AE06}"/>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a:p>
          </p:txBody>
        </p:sp>
        <p:sp>
          <p:nvSpPr>
            <p:cNvPr id="58" name="Freeform: Shape 60">
              <a:extLst>
                <a:ext uri="{FF2B5EF4-FFF2-40B4-BE49-F238E27FC236}">
                  <a16:creationId xmlns:a16="http://schemas.microsoft.com/office/drawing/2014/main" id="{25B91C99-8F2A-32D6-60F5-A755AC1427A0}"/>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accent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59" name="Date Placeholder 66">
            <a:extLst>
              <a:ext uri="{FF2B5EF4-FFF2-40B4-BE49-F238E27FC236}">
                <a16:creationId xmlns:a16="http://schemas.microsoft.com/office/drawing/2014/main" id="{AF2D32E9-188B-0388-E491-147CED064738}"/>
              </a:ext>
            </a:extLst>
          </p:cNvPr>
          <p:cNvSpPr>
            <a:spLocks noGrp="1"/>
          </p:cNvSpPr>
          <p:nvPr>
            <p:ph type="dt" sz="half" idx="10"/>
          </p:nvPr>
        </p:nvSpPr>
        <p:spPr>
          <a:xfrm>
            <a:off x="1260475" y="12153900"/>
            <a:ext cx="4694238" cy="730250"/>
          </a:xfrm>
        </p:spPr>
        <p:txBody>
          <a:bodyPr rtlCol="0"/>
          <a:lstStyle>
            <a:lvl1pPr fontAlgn="auto">
              <a:spcBef>
                <a:spcPts val="0"/>
              </a:spcBef>
              <a:spcAft>
                <a:spcPts val="0"/>
              </a:spcAft>
              <a:defRPr>
                <a:solidFill>
                  <a:schemeClr val="bg1"/>
                </a:solidFill>
                <a:latin typeface="+mn-lt"/>
              </a:defRPr>
            </a:lvl1pPr>
          </a:lstStyle>
          <a:p>
            <a:pPr>
              <a:defRPr/>
            </a:pPr>
            <a:r>
              <a:rPr lang="ro-RO"/>
              <a:t>15.11.2023</a:t>
            </a:r>
          </a:p>
        </p:txBody>
      </p:sp>
    </p:spTree>
    <p:extLst>
      <p:ext uri="{BB962C8B-B14F-4D97-AF65-F5344CB8AC3E}">
        <p14:creationId xmlns:p14="http://schemas.microsoft.com/office/powerpoint/2010/main" val="2345315281"/>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P Mulțumim">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AADFDE-0245-9BC7-AD0C-10885E3DFCB5}"/>
              </a:ext>
            </a:extLst>
          </p:cNvPr>
          <p:cNvSpPr/>
          <p:nvPr userDrawn="1"/>
        </p:nvSpPr>
        <p:spPr>
          <a:xfrm>
            <a:off x="0" y="0"/>
            <a:ext cx="5954713" cy="137334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3" name="Graphic 8">
            <a:extLst>
              <a:ext uri="{FF2B5EF4-FFF2-40B4-BE49-F238E27FC236}">
                <a16:creationId xmlns:a16="http://schemas.microsoft.com/office/drawing/2014/main" id="{07377427-24EB-6AA5-860A-15DA7732D988}"/>
              </a:ext>
            </a:extLst>
          </p:cNvPr>
          <p:cNvGrpSpPr>
            <a:grpSpLocks/>
          </p:cNvGrpSpPr>
          <p:nvPr/>
        </p:nvGrpSpPr>
        <p:grpSpPr bwMode="auto">
          <a:xfrm>
            <a:off x="744538" y="892175"/>
            <a:ext cx="3832225" cy="1555750"/>
            <a:chOff x="745200" y="892800"/>
            <a:chExt cx="3830868" cy="1554621"/>
          </a:xfrm>
        </p:grpSpPr>
        <p:grpSp>
          <p:nvGrpSpPr>
            <p:cNvPr id="4" name="Graphic 8">
              <a:extLst>
                <a:ext uri="{FF2B5EF4-FFF2-40B4-BE49-F238E27FC236}">
                  <a16:creationId xmlns:a16="http://schemas.microsoft.com/office/drawing/2014/main" id="{47DC4942-B83F-A78F-7BFA-92316C248312}"/>
                </a:ext>
              </a:extLst>
            </p:cNvPr>
            <p:cNvGrpSpPr/>
            <p:nvPr/>
          </p:nvGrpSpPr>
          <p:grpSpPr>
            <a:xfrm>
              <a:off x="2199129" y="1172881"/>
              <a:ext cx="2376938" cy="909151"/>
              <a:chOff x="2199129" y="1172881"/>
              <a:chExt cx="2376938" cy="909151"/>
            </a:xfrm>
            <a:solidFill>
              <a:srgbClr val="262262"/>
            </a:solidFill>
          </p:grpSpPr>
          <p:sp>
            <p:nvSpPr>
              <p:cNvPr id="18" name="Freeform: Shape 20">
                <a:extLst>
                  <a:ext uri="{FF2B5EF4-FFF2-40B4-BE49-F238E27FC236}">
                    <a16:creationId xmlns:a16="http://schemas.microsoft.com/office/drawing/2014/main" id="{733D4FC5-6FC7-BC93-C294-9005646068CF}"/>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EB5F292E-CA4D-B785-E535-6DC20043AD1D}"/>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A61DBB10-0EC7-8024-BD28-AD7AB39B940F}"/>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94D8A02A-6E54-3AA4-4E11-D60E148A57FE}"/>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1542CB36-52F4-BD81-863B-954397CF6DF8}"/>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A3C32447-F53E-7FB4-00AA-939F35AC3907}"/>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39CFF423-95CA-73A2-EF1E-123FFC50DDF3}"/>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7519E288-D69C-71E1-ED64-1BDCE621B934}"/>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568523AB-E9F7-0948-B3BA-11EF0DC1ADD0}"/>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FE8FE7DF-2217-4298-8A97-5405C6C05A0E}"/>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1A36F7D3-32DC-2784-84D8-3B6546E90B3A}"/>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AAC7B5B4-41A4-1815-033C-DA7619D41DB8}"/>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44EE6585-2C63-13EE-4747-96636FA18A8E}"/>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451AC136-68A0-1E30-0D13-A72265FC5795}"/>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ED312844-0978-60E6-2A1B-86EA2334B6DF}"/>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D314F9A4-DE9A-37FB-3A35-B160AF19E6D8}"/>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DA7C4F44-2E82-8F11-45D3-90FD6685EA06}"/>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6E7CF877-5820-6D8F-C463-B8E077B56BF8}"/>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0929170F-8259-39A2-30F5-41F01FA59930}"/>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623F2822-496C-158A-9596-D466E4FC602D}"/>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272EB081-2FB5-68DB-AB73-D6FEDECD7645}"/>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2FB5A776-8015-8964-5FC4-ACD711A525A6}"/>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70BCC66D-ADB2-4D0C-FED9-60814515F94C}"/>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B219F9D0-3AD2-7A66-F15C-32BA1CA71222}"/>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30253B96-C224-7460-5539-01C42D221C6B}"/>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8050412A-4A16-A35E-560A-C07E2ADA6AD1}"/>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C64A36E8-BF0A-77D6-8B83-D3074FE3466A}"/>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87887C04-5C52-C447-605E-20AE47D7A3B5}"/>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825E22B4-04B9-398C-7F5B-F4961D2192C7}"/>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122FD677-8738-9C4A-31C0-CA17E6BE5E93}"/>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7BE65891-9A67-6D22-E1D7-4F3DC79C617B}"/>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234A14D0-7C38-9E42-3827-526E93B67A64}"/>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0" name="Freeform: Shape 52">
                <a:extLst>
                  <a:ext uri="{FF2B5EF4-FFF2-40B4-BE49-F238E27FC236}">
                    <a16:creationId xmlns:a16="http://schemas.microsoft.com/office/drawing/2014/main" id="{165E7BEC-0D4D-614D-CED2-62F93A6B76F4}"/>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1" name="Freeform: Shape 53">
                <a:extLst>
                  <a:ext uri="{FF2B5EF4-FFF2-40B4-BE49-F238E27FC236}">
                    <a16:creationId xmlns:a16="http://schemas.microsoft.com/office/drawing/2014/main" id="{C1A12FCD-3A51-B0FD-6D07-35A2F0C6C137}"/>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0835549B-A07E-CEBA-65BE-345FCCCA077C}"/>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5" name="Graphic 8">
              <a:extLst>
                <a:ext uri="{FF2B5EF4-FFF2-40B4-BE49-F238E27FC236}">
                  <a16:creationId xmlns:a16="http://schemas.microsoft.com/office/drawing/2014/main" id="{CE9F91CE-1950-808C-1676-6B3689EB2F21}"/>
                </a:ext>
              </a:extLst>
            </p:cNvPr>
            <p:cNvGrpSpPr>
              <a:grpSpLocks/>
            </p:cNvGrpSpPr>
            <p:nvPr/>
          </p:nvGrpSpPr>
          <p:grpSpPr bwMode="auto">
            <a:xfrm>
              <a:off x="745200" y="892800"/>
              <a:ext cx="1070995" cy="1554621"/>
              <a:chOff x="745200" y="892800"/>
              <a:chExt cx="1070995" cy="1554621"/>
            </a:xfrm>
          </p:grpSpPr>
          <p:sp>
            <p:nvSpPr>
              <p:cNvPr id="6" name="Freeform: Shape 10">
                <a:extLst>
                  <a:ext uri="{FF2B5EF4-FFF2-40B4-BE49-F238E27FC236}">
                    <a16:creationId xmlns:a16="http://schemas.microsoft.com/office/drawing/2014/main" id="{2E3DE33C-12A6-23D6-F0D2-42FD6744F1D3}"/>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7" name="Freeform: Shape 11">
                <a:extLst>
                  <a:ext uri="{FF2B5EF4-FFF2-40B4-BE49-F238E27FC236}">
                    <a16:creationId xmlns:a16="http://schemas.microsoft.com/office/drawing/2014/main" id="{EED99B33-7DF6-F039-3732-DAA0F081784F}"/>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8" name="Freeform: Shape 12">
                <a:extLst>
                  <a:ext uri="{FF2B5EF4-FFF2-40B4-BE49-F238E27FC236}">
                    <a16:creationId xmlns:a16="http://schemas.microsoft.com/office/drawing/2014/main" id="{BAB54296-ED95-2D90-2C87-D1938CD16510}"/>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9" name="Freeform: Shape 13">
                <a:extLst>
                  <a:ext uri="{FF2B5EF4-FFF2-40B4-BE49-F238E27FC236}">
                    <a16:creationId xmlns:a16="http://schemas.microsoft.com/office/drawing/2014/main" id="{2EA85CFD-CBF3-BE3A-8A2C-782CAC4011D6}"/>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0" name="Freeform: Shape 14">
                <a:extLst>
                  <a:ext uri="{FF2B5EF4-FFF2-40B4-BE49-F238E27FC236}">
                    <a16:creationId xmlns:a16="http://schemas.microsoft.com/office/drawing/2014/main" id="{A7C40F1F-52C4-1F2C-216B-A68303D72D74}"/>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1" name="Freeform: Shape 15">
                <a:extLst>
                  <a:ext uri="{FF2B5EF4-FFF2-40B4-BE49-F238E27FC236}">
                    <a16:creationId xmlns:a16="http://schemas.microsoft.com/office/drawing/2014/main" id="{EB6EDDA3-D621-0B5C-CC08-B9331C9CF848}"/>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2" name="Freeform: Shape 16">
                <a:extLst>
                  <a:ext uri="{FF2B5EF4-FFF2-40B4-BE49-F238E27FC236}">
                    <a16:creationId xmlns:a16="http://schemas.microsoft.com/office/drawing/2014/main" id="{F2E773B6-A8C0-DED6-A0C8-8A9D7A4BB115}"/>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3" name="Freeform: Shape 17">
                <a:extLst>
                  <a:ext uri="{FF2B5EF4-FFF2-40B4-BE49-F238E27FC236}">
                    <a16:creationId xmlns:a16="http://schemas.microsoft.com/office/drawing/2014/main" id="{E6568A68-09CF-8D16-D8CF-CB498A9D3B8F}"/>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4" name="Freeform: Shape 18">
                <a:extLst>
                  <a:ext uri="{FF2B5EF4-FFF2-40B4-BE49-F238E27FC236}">
                    <a16:creationId xmlns:a16="http://schemas.microsoft.com/office/drawing/2014/main" id="{31110413-673C-5B7B-3C97-9D00338A7F55}"/>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5" name="Freeform: Shape 19">
                <a:extLst>
                  <a:ext uri="{FF2B5EF4-FFF2-40B4-BE49-F238E27FC236}">
                    <a16:creationId xmlns:a16="http://schemas.microsoft.com/office/drawing/2014/main" id="{1F0FB03B-C9AD-13E1-6CB0-AD7527B66664}"/>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6" name="Freeform: Shape 20">
                <a:extLst>
                  <a:ext uri="{FF2B5EF4-FFF2-40B4-BE49-F238E27FC236}">
                    <a16:creationId xmlns:a16="http://schemas.microsoft.com/office/drawing/2014/main" id="{82907C97-A06D-A01E-DF1F-DD23865C7A3E}"/>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7" name="Freeform: Shape 21">
                <a:extLst>
                  <a:ext uri="{FF2B5EF4-FFF2-40B4-BE49-F238E27FC236}">
                    <a16:creationId xmlns:a16="http://schemas.microsoft.com/office/drawing/2014/main" id="{CC4A673C-48F2-DA45-1F05-D0D39BC2DEAA}"/>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grpSp>
      </p:grpSp>
      <p:grpSp>
        <p:nvGrpSpPr>
          <p:cNvPr id="53" name="Graphic 11">
            <a:extLst>
              <a:ext uri="{FF2B5EF4-FFF2-40B4-BE49-F238E27FC236}">
                <a16:creationId xmlns:a16="http://schemas.microsoft.com/office/drawing/2014/main" id="{A3330D77-77E6-6E4F-AD07-97CE8314F5F1}"/>
              </a:ext>
            </a:extLst>
          </p:cNvPr>
          <p:cNvGrpSpPr>
            <a:grpSpLocks/>
          </p:cNvGrpSpPr>
          <p:nvPr/>
        </p:nvGrpSpPr>
        <p:grpSpPr bwMode="auto">
          <a:xfrm>
            <a:off x="3940175" y="9064625"/>
            <a:ext cx="4030663" cy="3614738"/>
            <a:chOff x="3940200" y="9064800"/>
            <a:chExt cx="4030179" cy="3614123"/>
          </a:xfrm>
        </p:grpSpPr>
        <p:sp>
          <p:nvSpPr>
            <p:cNvPr id="54" name="Freeform: Shape 58">
              <a:extLst>
                <a:ext uri="{FF2B5EF4-FFF2-40B4-BE49-F238E27FC236}">
                  <a16:creationId xmlns:a16="http://schemas.microsoft.com/office/drawing/2014/main" id="{0DCE5493-BF92-CC73-5E15-A1730914B8A4}"/>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a:p>
          </p:txBody>
        </p:sp>
        <p:sp>
          <p:nvSpPr>
            <p:cNvPr id="55" name="Freeform: Shape 59">
              <a:extLst>
                <a:ext uri="{FF2B5EF4-FFF2-40B4-BE49-F238E27FC236}">
                  <a16:creationId xmlns:a16="http://schemas.microsoft.com/office/drawing/2014/main" id="{9EE3C140-756A-9255-29D7-80196B33656A}"/>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a:p>
          </p:txBody>
        </p:sp>
      </p:grpSp>
      <p:sp>
        <p:nvSpPr>
          <p:cNvPr id="56" name="TextBox 55">
            <a:extLst>
              <a:ext uri="{FF2B5EF4-FFF2-40B4-BE49-F238E27FC236}">
                <a16:creationId xmlns:a16="http://schemas.microsoft.com/office/drawing/2014/main" id="{78401BC2-D373-7E7D-171C-F6B575FE406A}"/>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57" name="TextBox 56">
            <a:extLst>
              <a:ext uri="{FF2B5EF4-FFF2-40B4-BE49-F238E27FC236}">
                <a16:creationId xmlns:a16="http://schemas.microsoft.com/office/drawing/2014/main" id="{AE47099D-389D-463E-DCE1-FCDA22BF22B6}"/>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8" name="TextBox 57">
            <a:extLst>
              <a:ext uri="{FF2B5EF4-FFF2-40B4-BE49-F238E27FC236}">
                <a16:creationId xmlns:a16="http://schemas.microsoft.com/office/drawing/2014/main" id="{F2AAD2F4-9733-D883-7FFD-17AA9A86E63D}"/>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spTree>
    <p:extLst>
      <p:ext uri="{BB962C8B-B14F-4D97-AF65-F5344CB8AC3E}">
        <p14:creationId xmlns:p14="http://schemas.microsoft.com/office/powerpoint/2010/main" val="113564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NMRMC Titlu">
    <p:bg>
      <p:bgPr>
        <a:solidFill>
          <a:schemeClr val="accent1"/>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E3EA2A4-B70F-82F5-1CFC-2FA59263B61B}"/>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6E4FC652-588A-2394-7310-C5F7CEF0D2B4}"/>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D0159BE7-BCEE-B716-C7B4-63C78D71C891}"/>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C56A38F5-3963-A3DA-C5CC-D3399D5ACA30}"/>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09D31A37-27D8-B8C9-8A7A-F9448804EB6B}"/>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7EA535E5-148D-258D-7CB4-780134E0EC0C}"/>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1F8A397B-6C05-A30E-66AC-FD852DE0E1A3}"/>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CAFD3534-0CCB-27BF-1A8C-6E389F329DE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5009BCBB-6628-3874-CDB0-75BF67AF27E6}"/>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18A6D5AC-F4FC-689A-6D15-EE3966D9005D}"/>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A7280C31-ADFA-318C-2DC9-D26201DC86C8}"/>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237C3E1D-A85A-C2E7-A058-D3EA33DA5990}"/>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AB444A24-1EC5-1202-F476-D61E64A7DE92}"/>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041CE5CE-AAD2-A096-DC55-C7CEE4674232}"/>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0BC1C6A2-7666-C50A-919B-9FFF8DB82B3C}"/>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5166DEAB-ED69-3852-440C-D6CD58FE9FA1}"/>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4B77BB7C-F64B-B075-8197-C6AC2C8E61C2}"/>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AF435C83-AD71-DED8-B434-4D2E8A60865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34FE9FDB-0EA3-87E8-EE39-8AFD29BF3DC3}"/>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C54DD74A-8234-2069-E141-9F03FC8F4AFD}"/>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69758D8A-D712-486B-40AC-D629D7726F02}"/>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C5D27F44-081B-9FBF-1584-BED9FD960D85}"/>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9C7551FF-CE6D-5E46-05C9-17F50A85EFA0}"/>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7073A398-1E3A-C733-E04E-B76E49FAFA3B}"/>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B3D0EFB0-1122-18E2-CB53-5CCD15A8AC93}"/>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C7586943-FA74-F36F-5080-4A6C33524CCD}"/>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7F613923-9109-6E76-64EB-C8C8DD528E77}"/>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4482A26A-992C-CBD1-2EF3-AEF08DD6DBDC}"/>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FBE0F5EE-F378-A1A5-875E-F9EE5AFEFBF1}"/>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7E8519F4-C894-38B8-E5BD-E97AFB3978AB}"/>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3DF79C22-D62A-8140-FB82-62539ABA79E3}"/>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B9D78E4C-D64E-4853-92C1-B4D299E12D02}"/>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666D4DFC-9AF0-1985-2958-E814A6E73849}"/>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FDF2A2A0-07CC-CBAE-736B-6ADE4CBE9B2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E1492C57-E638-AE62-80D9-1D93252BD900}"/>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B7323BE0-E1E4-1067-EC0D-FB5D47891FC0}"/>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87DD7FEE-56D3-04FC-9D0F-261901BE8825}"/>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6B7489B2-D57C-8DBC-4B3F-BAB0C8EB5CAE}"/>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76254C84-8B83-42C9-E246-C486E589DF92}"/>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05069B0F-886A-6977-5840-1489437109D4}"/>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9D5534CE-02F0-5098-1924-5AA4321A212F}"/>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58C17D8C-6FBE-B408-A642-683F86E8E1C6}"/>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E24C4481-9E1C-31A4-6CFA-6496ADECD2A6}"/>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70C98110-0E7D-297C-F20E-FB631E5ECB80}"/>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C4394E4B-C308-01CA-9906-6B6B9A109CF2}"/>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5E36C878-92CA-9313-5348-384C0AD06834}"/>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7">
            <a:extLst>
              <a:ext uri="{FF2B5EF4-FFF2-40B4-BE49-F238E27FC236}">
                <a16:creationId xmlns:a16="http://schemas.microsoft.com/office/drawing/2014/main" id="{18036EA1-9A47-DD0B-3C3D-5F6C6B393144}"/>
              </a:ext>
            </a:extLst>
          </p:cNvPr>
          <p:cNvGrpSpPr/>
          <p:nvPr/>
        </p:nvGrpSpPr>
        <p:grpSpPr>
          <a:xfrm>
            <a:off x="19238400" y="1393200"/>
            <a:ext cx="4042467" cy="1008429"/>
            <a:chOff x="19238400" y="1393200"/>
            <a:chExt cx="4042467" cy="1008429"/>
          </a:xfrm>
          <a:solidFill>
            <a:srgbClr val="FFFFFF"/>
          </a:solidFill>
        </p:grpSpPr>
        <p:sp>
          <p:nvSpPr>
            <p:cNvPr id="51" name="Freeform: Shape 51">
              <a:extLst>
                <a:ext uri="{FF2B5EF4-FFF2-40B4-BE49-F238E27FC236}">
                  <a16:creationId xmlns:a16="http://schemas.microsoft.com/office/drawing/2014/main" id="{A0B344EC-9812-9011-2896-C6B8FA1B9F8C}"/>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470E43C4-E7DD-536F-7DA0-E2FB6AECE54F}"/>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BF87BA09-5041-12C9-1A4B-F75269B5B763}"/>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C891058E-5ACB-C6B5-C8F9-2838F18A2759}"/>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28BBEDF0-FA0B-B2E9-3CAB-674939A9608A}"/>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3252EF61-8667-D344-5FD6-FD4E3972031B}"/>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9E4E5621-0BC4-43C8-D2BD-2A28CF4133AF}"/>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05C1E84A-C88F-E129-9926-7EB9B4328888}"/>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20E63E10-E577-10D3-BEC8-6B042481D5D7}"/>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6EE6D294-1A41-43FC-7250-F3B90499D0C4}"/>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35F82148-C401-C620-565F-3BF2938B0DE9}"/>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A787494E-1526-C9C2-5E4E-C4610735FB5E}"/>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90673061-75A6-ACCD-FB0B-6FCF73E3D3EA}"/>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8C48F1AC-35EA-998C-A7DA-F154D4F44752}"/>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A526DF36-5AF4-4604-68F4-C65E9826C142}"/>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37C7A9FB-0C4D-D16B-DCEE-A251FE9CB76F}"/>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92F402B5-0830-7DCD-29FF-2B35BA58C215}"/>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B3AE7425-7544-B79D-39BD-B21C4CCC03A1}"/>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588AC752-6E19-E240-5870-51B07F4687CE}"/>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4882D89E-5017-38E7-491A-CFD1F4E6C994}"/>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373A2279-A4AD-DDDC-D0F0-82A82F6A63EF}"/>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E162D8B5-6742-8DCE-E25D-A78DDF862A0C}"/>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ABA77AC9-86D9-E7F7-0E47-BA76661E00DA}"/>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4E516EFA-0895-5896-FF08-12E792E55519}"/>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ABC2CED7-FAAC-1BE4-D7AA-BE97CC4A7B39}"/>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A631DF85-5229-CFAB-84A6-F0A194E83CA7}"/>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94B51990-B35C-D223-FA5C-DCB0ED07C21C}"/>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0A580DC3-1C6B-D26B-9EA2-D3ECECFC4634}"/>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A977620E-B62D-1C77-C07D-F6A119D7CB0F}"/>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666C8297-7C35-9D2A-819D-2386EABB75F3}"/>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4E1841AA-2393-AAC8-5259-1824B3A1BC6D}"/>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7EC4DBE6-D54C-D863-8C5E-C344D9F6BC46}"/>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11A6C9F2-209C-E9AC-0E88-27B5AFB71CA0}"/>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D95ABBC0-C687-58DD-9053-DE48F16CDCD1}"/>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37A775E4-A209-7DFF-BCCB-351552E453A8}"/>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4955247D-1005-4CF5-16A6-10E3F2A1B1A5}"/>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49">
              <a:extLst>
                <a:ext uri="{FF2B5EF4-FFF2-40B4-BE49-F238E27FC236}">
                  <a16:creationId xmlns:a16="http://schemas.microsoft.com/office/drawing/2014/main" id="{C0060602-9FF1-B26D-1981-71C3FB475ED6}"/>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0">
              <a:extLst>
                <a:ext uri="{FF2B5EF4-FFF2-40B4-BE49-F238E27FC236}">
                  <a16:creationId xmlns:a16="http://schemas.microsoft.com/office/drawing/2014/main" id="{F61BD176-8DE0-F1D1-4D91-647ED44FED68}"/>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1">
              <a:extLst>
                <a:ext uri="{FF2B5EF4-FFF2-40B4-BE49-F238E27FC236}">
                  <a16:creationId xmlns:a16="http://schemas.microsoft.com/office/drawing/2014/main" id="{D861821C-955E-5123-5BF7-F9D078174BCE}"/>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2">
              <a:extLst>
                <a:ext uri="{FF2B5EF4-FFF2-40B4-BE49-F238E27FC236}">
                  <a16:creationId xmlns:a16="http://schemas.microsoft.com/office/drawing/2014/main" id="{1E095BEB-D877-861A-CB1E-8D827D0E437D}"/>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3">
              <a:extLst>
                <a:ext uri="{FF2B5EF4-FFF2-40B4-BE49-F238E27FC236}">
                  <a16:creationId xmlns:a16="http://schemas.microsoft.com/office/drawing/2014/main" id="{38C39BFD-7CB1-D2F5-2B28-D5B02EA88020}"/>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4">
              <a:extLst>
                <a:ext uri="{FF2B5EF4-FFF2-40B4-BE49-F238E27FC236}">
                  <a16:creationId xmlns:a16="http://schemas.microsoft.com/office/drawing/2014/main" id="{6FF77A36-74F6-9A0C-E82A-1E97D7CF652B}"/>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5">
              <a:extLst>
                <a:ext uri="{FF2B5EF4-FFF2-40B4-BE49-F238E27FC236}">
                  <a16:creationId xmlns:a16="http://schemas.microsoft.com/office/drawing/2014/main" id="{6C29BDEE-A432-E814-5D14-7952E729F831}"/>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6">
              <a:extLst>
                <a:ext uri="{FF2B5EF4-FFF2-40B4-BE49-F238E27FC236}">
                  <a16:creationId xmlns:a16="http://schemas.microsoft.com/office/drawing/2014/main" id="{4C157375-D3C2-3BE5-4EB0-77E158657F35}"/>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7">
              <a:extLst>
                <a:ext uri="{FF2B5EF4-FFF2-40B4-BE49-F238E27FC236}">
                  <a16:creationId xmlns:a16="http://schemas.microsoft.com/office/drawing/2014/main" id="{75C96AB7-079E-FD20-F390-332600B4259B}"/>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58">
              <a:extLst>
                <a:ext uri="{FF2B5EF4-FFF2-40B4-BE49-F238E27FC236}">
                  <a16:creationId xmlns:a16="http://schemas.microsoft.com/office/drawing/2014/main" id="{5F5E9255-479A-EEDF-42EA-5353395BF715}"/>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59">
              <a:extLst>
                <a:ext uri="{FF2B5EF4-FFF2-40B4-BE49-F238E27FC236}">
                  <a16:creationId xmlns:a16="http://schemas.microsoft.com/office/drawing/2014/main" id="{D48D3D48-120C-8F02-2C4A-6C796CE6C2B0}"/>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0">
              <a:extLst>
                <a:ext uri="{FF2B5EF4-FFF2-40B4-BE49-F238E27FC236}">
                  <a16:creationId xmlns:a16="http://schemas.microsoft.com/office/drawing/2014/main" id="{1CE3BDE5-652F-4AE1-836E-3F464154910E}"/>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1">
              <a:extLst>
                <a:ext uri="{FF2B5EF4-FFF2-40B4-BE49-F238E27FC236}">
                  <a16:creationId xmlns:a16="http://schemas.microsoft.com/office/drawing/2014/main" id="{6AB7F67B-A226-7117-D081-5960B90EB541}"/>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2">
              <a:extLst>
                <a:ext uri="{FF2B5EF4-FFF2-40B4-BE49-F238E27FC236}">
                  <a16:creationId xmlns:a16="http://schemas.microsoft.com/office/drawing/2014/main" id="{D4D79A18-C69F-3DA8-927B-CEAFFE36035C}"/>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3">
              <a:extLst>
                <a:ext uri="{FF2B5EF4-FFF2-40B4-BE49-F238E27FC236}">
                  <a16:creationId xmlns:a16="http://schemas.microsoft.com/office/drawing/2014/main" id="{C9BC704E-EF27-448D-455C-2576CDFC6C02}"/>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4">
              <a:extLst>
                <a:ext uri="{FF2B5EF4-FFF2-40B4-BE49-F238E27FC236}">
                  <a16:creationId xmlns:a16="http://schemas.microsoft.com/office/drawing/2014/main" id="{AA23A8F2-157C-79DD-8FAF-6D1636CABD46}"/>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5">
              <a:extLst>
                <a:ext uri="{FF2B5EF4-FFF2-40B4-BE49-F238E27FC236}">
                  <a16:creationId xmlns:a16="http://schemas.microsoft.com/office/drawing/2014/main" id="{336B2FEE-F8A9-3B58-622F-C1E4B79A2ED6}"/>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6">
              <a:extLst>
                <a:ext uri="{FF2B5EF4-FFF2-40B4-BE49-F238E27FC236}">
                  <a16:creationId xmlns:a16="http://schemas.microsoft.com/office/drawing/2014/main" id="{3BD579BF-4515-8C94-6F20-4C4C47E83D27}"/>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7">
              <a:extLst>
                <a:ext uri="{FF2B5EF4-FFF2-40B4-BE49-F238E27FC236}">
                  <a16:creationId xmlns:a16="http://schemas.microsoft.com/office/drawing/2014/main" id="{6A7563F5-068E-F0AD-69E9-DFD30940E724}"/>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68">
              <a:extLst>
                <a:ext uri="{FF2B5EF4-FFF2-40B4-BE49-F238E27FC236}">
                  <a16:creationId xmlns:a16="http://schemas.microsoft.com/office/drawing/2014/main" id="{0F175B50-45FA-8D38-40AF-BAF28F60B68D}"/>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69">
              <a:extLst>
                <a:ext uri="{FF2B5EF4-FFF2-40B4-BE49-F238E27FC236}">
                  <a16:creationId xmlns:a16="http://schemas.microsoft.com/office/drawing/2014/main" id="{928BDF40-9846-BF2F-B950-DD46C918DC69}"/>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0">
              <a:extLst>
                <a:ext uri="{FF2B5EF4-FFF2-40B4-BE49-F238E27FC236}">
                  <a16:creationId xmlns:a16="http://schemas.microsoft.com/office/drawing/2014/main" id="{074CA71D-AEF4-ECDB-8FC5-FFDD7990CA29}"/>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09" name="Graphic 15">
            <a:extLst>
              <a:ext uri="{FF2B5EF4-FFF2-40B4-BE49-F238E27FC236}">
                <a16:creationId xmlns:a16="http://schemas.microsoft.com/office/drawing/2014/main" id="{D10C0D29-E368-6E8D-C2A9-C362639BDE62}"/>
              </a:ext>
            </a:extLst>
          </p:cNvPr>
          <p:cNvGrpSpPr>
            <a:grpSpLocks/>
          </p:cNvGrpSpPr>
          <p:nvPr userDrawn="1"/>
        </p:nvGrpSpPr>
        <p:grpSpPr bwMode="auto">
          <a:xfrm>
            <a:off x="4800600" y="8320088"/>
            <a:ext cx="2306638" cy="3397250"/>
            <a:chOff x="4624160" y="4815543"/>
            <a:chExt cx="2307145" cy="3397472"/>
          </a:xfrm>
        </p:grpSpPr>
        <p:sp>
          <p:nvSpPr>
            <p:cNvPr id="110" name="Freeform: Shape 112">
              <a:extLst>
                <a:ext uri="{FF2B5EF4-FFF2-40B4-BE49-F238E27FC236}">
                  <a16:creationId xmlns:a16="http://schemas.microsoft.com/office/drawing/2014/main" id="{906633C2-78FB-D2BA-E798-FAC89702BDCC}"/>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111" name="Freeform: Shape 113">
              <a:extLst>
                <a:ext uri="{FF2B5EF4-FFF2-40B4-BE49-F238E27FC236}">
                  <a16:creationId xmlns:a16="http://schemas.microsoft.com/office/drawing/2014/main" id="{F86F2359-6A13-9FB4-CB04-B2B0F18B3D1C}"/>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112" name="Date Placeholder 9">
            <a:extLst>
              <a:ext uri="{FF2B5EF4-FFF2-40B4-BE49-F238E27FC236}">
                <a16:creationId xmlns:a16="http://schemas.microsoft.com/office/drawing/2014/main" id="{A82F889A-1D9F-5FA0-0C8A-B803B492CAEC}"/>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D938EA89-EE5F-48F2-B3B3-77BD7D4474CE}" type="datetimeFigureOut">
              <a:rPr lang="ro-RO"/>
              <a:pPr>
                <a:defRPr/>
              </a:pPr>
              <a:t>17.04.2024</a:t>
            </a:fld>
            <a:endParaRPr lang="ro-RO"/>
          </a:p>
        </p:txBody>
      </p:sp>
    </p:spTree>
    <p:extLst>
      <p:ext uri="{BB962C8B-B14F-4D97-AF65-F5344CB8AC3E}">
        <p14:creationId xmlns:p14="http://schemas.microsoft.com/office/powerpoint/2010/main" val="3783819130"/>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NMRMC Mulțumim">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B684F6-45AB-1281-29EE-22F8EBEDB2A9}"/>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5F65A9DB-BA61-88FC-E1AD-211247CB313B}"/>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3">
            <a:extLst>
              <a:ext uri="{FF2B5EF4-FFF2-40B4-BE49-F238E27FC236}">
                <a16:creationId xmlns:a16="http://schemas.microsoft.com/office/drawing/2014/main" id="{C6B736C4-ABC4-3D32-310F-D34AD1C11A2C}"/>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 name="TextBox 4">
            <a:extLst>
              <a:ext uri="{FF2B5EF4-FFF2-40B4-BE49-F238E27FC236}">
                <a16:creationId xmlns:a16="http://schemas.microsoft.com/office/drawing/2014/main" id="{C8715D60-4ED3-4BEA-A866-3B2E2A70BE43}"/>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grpSp>
        <p:nvGrpSpPr>
          <p:cNvPr id="6" name="Graphic 4">
            <a:extLst>
              <a:ext uri="{FF2B5EF4-FFF2-40B4-BE49-F238E27FC236}">
                <a16:creationId xmlns:a16="http://schemas.microsoft.com/office/drawing/2014/main" id="{D8419350-D69C-A916-7ED8-0AF706D23F45}"/>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8A434F63-BD7D-1AA4-2BB8-E9E825192978}"/>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2E68CA3D-9190-52BD-B2B8-B4E29E5F221C}"/>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222FF99A-1DF9-C5FE-5D9C-3E9FE6CEC1CC}"/>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DAACDB1A-D710-F338-F4A0-D49C14D15103}"/>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DC58E175-ABBC-0761-C9A0-4C8DEE2EB352}"/>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30F29A0D-89F0-1DE8-F94A-2410BF15A33D}"/>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4B632CF1-64ED-1EC8-7F7F-F7DB27CFD62A}"/>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6E040662-E6CB-9B54-D5F8-8384BAE66034}"/>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775E7777-EC58-DDD6-CCA4-C9B5D2F88F75}"/>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7C6D9543-203E-714C-DC0D-3A3EF4ECF424}"/>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316EECD1-2AE0-19ED-8416-A5B33CB59C6A}"/>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F7CACA07-0F69-3171-00C7-257FA41E341C}"/>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0C7A9B5C-C481-67BC-E036-BC84494048F5}"/>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2573204B-474B-E74A-A1B7-A1BBEC352D11}"/>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BF1A04BC-7C3B-F80B-EFA0-CFD5941A03E3}"/>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95269D99-4BB6-05A5-17E9-58B6195CDA36}"/>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6855290F-1C68-2281-7621-6232CBEE5A21}"/>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B3984DFE-B1BC-44ED-C172-253776506A1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3E8104A9-2C0E-7F69-7913-7AE389C630D5}"/>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68269F71-8A1B-CD8B-0231-17B39266DC37}"/>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1F7C7875-FCCE-EA9C-31C5-8A83A28006BC}"/>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D0ADF60E-F64B-79F2-7844-AE8A74922FE6}"/>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9DA08BEF-ECBB-1EA1-831D-77329067991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BD426E78-60C0-FD64-9BC3-B7E1F247333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A32EA200-6C87-3E05-0571-3AF2A78F66BB}"/>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0ADEC39D-EB13-3AF6-1F54-F542F152B74E}"/>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69620801-2329-B564-E149-FEFFDB100E43}"/>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836860F6-76AB-3909-7C10-1743C4B32F82}"/>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59E3B27D-E435-7F3B-5568-F40CF2A6BD1F}"/>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322010EC-2116-1241-A96A-21C981449F97}"/>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1AAECB4F-8ABF-7568-17D4-CAB20D9C3BB9}"/>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85F36E11-137D-84B9-4931-21C74ACDC4BA}"/>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EC18B177-6D1A-55D4-92E0-0D140E7E0CBA}"/>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E01C8644-B9B8-466A-4A3E-9936E38440C2}"/>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92DC126F-A8E5-5DDC-611F-7E84172D760B}"/>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658B6E7E-5937-62E4-A03F-BCC9B93218DD}"/>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5909E590-0028-AFF3-CB08-3C65B7361140}"/>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A0465193-2CB9-CDF7-C525-8259BB856EDA}"/>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E1B87EBF-E5CD-9E9D-87EB-DACFB670D675}"/>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6047506A-DD08-46F7-FA11-FE1860D41075}"/>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1EFE5A61-4EF5-35D6-224C-822DF609AB6C}"/>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0DB5C7C1-4919-2074-0EFA-26817A674624}"/>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000D41F5-FB7F-DFCE-934A-FFE3FAB672EC}"/>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7">
            <a:extLst>
              <a:ext uri="{FF2B5EF4-FFF2-40B4-BE49-F238E27FC236}">
                <a16:creationId xmlns:a16="http://schemas.microsoft.com/office/drawing/2014/main" id="{5F9F4592-F222-ED1C-54C4-42B4FC229AB0}"/>
              </a:ext>
            </a:extLst>
          </p:cNvPr>
          <p:cNvGrpSpPr/>
          <p:nvPr userDrawn="1"/>
        </p:nvGrpSpPr>
        <p:grpSpPr>
          <a:xfrm>
            <a:off x="19238400" y="1393200"/>
            <a:ext cx="4042467" cy="1008429"/>
            <a:chOff x="19238400" y="1393200"/>
            <a:chExt cx="4042467" cy="1008429"/>
          </a:xfrm>
          <a:solidFill>
            <a:srgbClr val="FFFFFF"/>
          </a:solidFill>
        </p:grpSpPr>
        <p:sp>
          <p:nvSpPr>
            <p:cNvPr id="51" name="Freeform: Shape 53">
              <a:extLst>
                <a:ext uri="{FF2B5EF4-FFF2-40B4-BE49-F238E27FC236}">
                  <a16:creationId xmlns:a16="http://schemas.microsoft.com/office/drawing/2014/main" id="{612595CD-297C-479E-4E3E-3C2E8D43E38E}"/>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D4E2601F-DF6E-AB6A-6A9A-690B1F5495E4}"/>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7D57DE3E-D28F-8BCF-F07C-89129C88D267}"/>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A27282BE-23FC-157A-26F8-BD7402D2FB19}"/>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BCD9E902-A1F0-D2E2-A227-A23F103E8BE6}"/>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13A48909-9251-CAA7-14D5-79AEA93BAB39}"/>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03AA6DED-C3A1-1A93-56C3-DF70972284C8}"/>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4FCB675C-2DD0-9ABC-6AB3-FB5C131A5025}"/>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CDC2D664-0393-D4B7-65B0-980E1BA1E0BB}"/>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BB567355-32A1-061B-9750-B93AFC68F4C0}"/>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21447891-7175-3B0F-8109-694AD5131A72}"/>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FE8E7982-EC8F-56B3-DD67-163DD0B0D55E}"/>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86713920-22BE-EE57-FACF-33B4B1B9047F}"/>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1D3B1F36-2450-F92B-B60C-11D8F7961AAD}"/>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A2E96900-B32D-4C99-7A4E-287917D2A410}"/>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6B5C2FDB-6632-1E73-0859-31D75D9B82D0}"/>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3C7B6264-D8CF-2E76-AFD6-1242ECAC411C}"/>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F3F4F91C-134A-56A3-AF80-D86625C6CDD9}"/>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8538BC30-97AF-7912-01AF-233648A1811F}"/>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D9291A71-BE0C-7FA6-4A80-509A99196686}"/>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1E01B677-7386-AF25-0F64-86C24A8CEB84}"/>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61A13B02-772F-53FF-AACC-CC441E1EBBBE}"/>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206EBB56-099F-2ED0-978A-361CDD6E1FD1}"/>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63D2197C-BE8A-0B9E-868E-E4AEA441CE4B}"/>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7AECCB1F-5BEB-4D5B-F955-39F55A87A25A}"/>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9FD7A5A5-EF94-D7F2-BED6-B9A66703D271}"/>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BA7779E1-1C90-0880-F1B8-0AD34337E080}"/>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B462FBEC-8FD6-7836-0ECC-6691408CA0BE}"/>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EED52B09-855A-D1F4-2E15-21099A1E3D57}"/>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28A50C12-FCB9-45DE-D106-1093AEAD4A2F}"/>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3329ED01-0556-8F68-8432-4EFE43D251F4}"/>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069374FE-1A86-5C88-47F7-384451D738DB}"/>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87461FD9-D743-1EF3-3CC9-4F5D19099A9D}"/>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49F1F8E4-BB32-D7D5-3969-C7354318B354}"/>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FE90DDA2-6C3D-7DFA-3281-F67C83A39E5B}"/>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B6CB29A7-1F84-19A5-C515-467C691861A9}"/>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51">
              <a:extLst>
                <a:ext uri="{FF2B5EF4-FFF2-40B4-BE49-F238E27FC236}">
                  <a16:creationId xmlns:a16="http://schemas.microsoft.com/office/drawing/2014/main" id="{B7A2CA5A-AAC2-B4C6-BB68-E518A689ECDB}"/>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2">
              <a:extLst>
                <a:ext uri="{FF2B5EF4-FFF2-40B4-BE49-F238E27FC236}">
                  <a16:creationId xmlns:a16="http://schemas.microsoft.com/office/drawing/2014/main" id="{4E73B742-3CCB-477F-D06F-CD3A4169F408}"/>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3">
              <a:extLst>
                <a:ext uri="{FF2B5EF4-FFF2-40B4-BE49-F238E27FC236}">
                  <a16:creationId xmlns:a16="http://schemas.microsoft.com/office/drawing/2014/main" id="{9ADFC37D-4712-823D-C0DA-06E0AB4CF7E7}"/>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4">
              <a:extLst>
                <a:ext uri="{FF2B5EF4-FFF2-40B4-BE49-F238E27FC236}">
                  <a16:creationId xmlns:a16="http://schemas.microsoft.com/office/drawing/2014/main" id="{25DCE4A8-6A11-BC64-44A8-58B963ED7A52}"/>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5">
              <a:extLst>
                <a:ext uri="{FF2B5EF4-FFF2-40B4-BE49-F238E27FC236}">
                  <a16:creationId xmlns:a16="http://schemas.microsoft.com/office/drawing/2014/main" id="{6D3A39EA-6735-C8E0-8430-84E625A5A391}"/>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6">
              <a:extLst>
                <a:ext uri="{FF2B5EF4-FFF2-40B4-BE49-F238E27FC236}">
                  <a16:creationId xmlns:a16="http://schemas.microsoft.com/office/drawing/2014/main" id="{A25508E3-5EA4-015F-F972-0ECDE59E4A7E}"/>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7">
              <a:extLst>
                <a:ext uri="{FF2B5EF4-FFF2-40B4-BE49-F238E27FC236}">
                  <a16:creationId xmlns:a16="http://schemas.microsoft.com/office/drawing/2014/main" id="{CF8B3D9C-B774-9C4F-310A-808684BB84BE}"/>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8">
              <a:extLst>
                <a:ext uri="{FF2B5EF4-FFF2-40B4-BE49-F238E27FC236}">
                  <a16:creationId xmlns:a16="http://schemas.microsoft.com/office/drawing/2014/main" id="{2F51A59E-5987-D4A7-AB28-34BB13A7B6EC}"/>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9">
              <a:extLst>
                <a:ext uri="{FF2B5EF4-FFF2-40B4-BE49-F238E27FC236}">
                  <a16:creationId xmlns:a16="http://schemas.microsoft.com/office/drawing/2014/main" id="{CA22AB2E-CEA4-A92F-2444-5DEF6DB35BC6}"/>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60">
              <a:extLst>
                <a:ext uri="{FF2B5EF4-FFF2-40B4-BE49-F238E27FC236}">
                  <a16:creationId xmlns:a16="http://schemas.microsoft.com/office/drawing/2014/main" id="{249D96DD-F13A-AFE8-F11C-DA94C41E601E}"/>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61">
              <a:extLst>
                <a:ext uri="{FF2B5EF4-FFF2-40B4-BE49-F238E27FC236}">
                  <a16:creationId xmlns:a16="http://schemas.microsoft.com/office/drawing/2014/main" id="{D502384A-BF9F-AA0A-4982-0413C72F4A58}"/>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2">
              <a:extLst>
                <a:ext uri="{FF2B5EF4-FFF2-40B4-BE49-F238E27FC236}">
                  <a16:creationId xmlns:a16="http://schemas.microsoft.com/office/drawing/2014/main" id="{BA0A23BE-09B2-858C-32B5-1E4086464198}"/>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3">
              <a:extLst>
                <a:ext uri="{FF2B5EF4-FFF2-40B4-BE49-F238E27FC236}">
                  <a16:creationId xmlns:a16="http://schemas.microsoft.com/office/drawing/2014/main" id="{9D4DE1A6-462A-2167-6C12-BA25CCF93EEC}"/>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4">
              <a:extLst>
                <a:ext uri="{FF2B5EF4-FFF2-40B4-BE49-F238E27FC236}">
                  <a16:creationId xmlns:a16="http://schemas.microsoft.com/office/drawing/2014/main" id="{2D4F9F82-E5BC-8B91-33BC-0D5C712491F4}"/>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5">
              <a:extLst>
                <a:ext uri="{FF2B5EF4-FFF2-40B4-BE49-F238E27FC236}">
                  <a16:creationId xmlns:a16="http://schemas.microsoft.com/office/drawing/2014/main" id="{7ED1012A-795B-BED6-C771-50053C9CA5A4}"/>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6">
              <a:extLst>
                <a:ext uri="{FF2B5EF4-FFF2-40B4-BE49-F238E27FC236}">
                  <a16:creationId xmlns:a16="http://schemas.microsoft.com/office/drawing/2014/main" id="{4BCDC44A-A5ED-3479-710C-577946119AD2}"/>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7">
              <a:extLst>
                <a:ext uri="{FF2B5EF4-FFF2-40B4-BE49-F238E27FC236}">
                  <a16:creationId xmlns:a16="http://schemas.microsoft.com/office/drawing/2014/main" id="{53EA29E6-90CB-FE14-4491-F299BF282BA9}"/>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8">
              <a:extLst>
                <a:ext uri="{FF2B5EF4-FFF2-40B4-BE49-F238E27FC236}">
                  <a16:creationId xmlns:a16="http://schemas.microsoft.com/office/drawing/2014/main" id="{FA9DE1F6-6D62-A366-44B7-D9B68D68A86C}"/>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9">
              <a:extLst>
                <a:ext uri="{FF2B5EF4-FFF2-40B4-BE49-F238E27FC236}">
                  <a16:creationId xmlns:a16="http://schemas.microsoft.com/office/drawing/2014/main" id="{9432F898-290E-9800-86D4-3397E3AC80B4}"/>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70">
              <a:extLst>
                <a:ext uri="{FF2B5EF4-FFF2-40B4-BE49-F238E27FC236}">
                  <a16:creationId xmlns:a16="http://schemas.microsoft.com/office/drawing/2014/main" id="{DC85C833-7C66-07CA-E1C7-E0A18C451BE5}"/>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71">
              <a:extLst>
                <a:ext uri="{FF2B5EF4-FFF2-40B4-BE49-F238E27FC236}">
                  <a16:creationId xmlns:a16="http://schemas.microsoft.com/office/drawing/2014/main" id="{C270ACC2-E7CD-8863-EF76-4BE6A8D72716}"/>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2">
              <a:extLst>
                <a:ext uri="{FF2B5EF4-FFF2-40B4-BE49-F238E27FC236}">
                  <a16:creationId xmlns:a16="http://schemas.microsoft.com/office/drawing/2014/main" id="{89CFB6BB-05D3-B774-41B4-B4A03761C388}"/>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09" name="Graphic 15">
            <a:extLst>
              <a:ext uri="{FF2B5EF4-FFF2-40B4-BE49-F238E27FC236}">
                <a16:creationId xmlns:a16="http://schemas.microsoft.com/office/drawing/2014/main" id="{D62B11A5-BCFD-8851-1940-09E57DFD5CF8}"/>
              </a:ext>
            </a:extLst>
          </p:cNvPr>
          <p:cNvGrpSpPr>
            <a:grpSpLocks/>
          </p:cNvGrpSpPr>
          <p:nvPr userDrawn="1"/>
        </p:nvGrpSpPr>
        <p:grpSpPr bwMode="auto">
          <a:xfrm>
            <a:off x="4800600" y="8320088"/>
            <a:ext cx="2306638" cy="3397250"/>
            <a:chOff x="4624160" y="4815543"/>
            <a:chExt cx="2307145" cy="3397472"/>
          </a:xfrm>
        </p:grpSpPr>
        <p:sp>
          <p:nvSpPr>
            <p:cNvPr id="110" name="Freeform: Shape 114">
              <a:extLst>
                <a:ext uri="{FF2B5EF4-FFF2-40B4-BE49-F238E27FC236}">
                  <a16:creationId xmlns:a16="http://schemas.microsoft.com/office/drawing/2014/main" id="{7AF2AF7E-EAD6-80EE-E62E-1A1AEA243D35}"/>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111" name="Freeform: Shape 115">
              <a:extLst>
                <a:ext uri="{FF2B5EF4-FFF2-40B4-BE49-F238E27FC236}">
                  <a16:creationId xmlns:a16="http://schemas.microsoft.com/office/drawing/2014/main" id="{F5A390D1-7E15-C7BA-DF55-3D53FDC59B46}"/>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Tree>
    <p:extLst>
      <p:ext uri="{BB962C8B-B14F-4D97-AF65-F5344CB8AC3E}">
        <p14:creationId xmlns:p14="http://schemas.microsoft.com/office/powerpoint/2010/main" val="79677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NSCBT Titlu">
    <p:bg>
      <p:bgPr>
        <a:solidFill>
          <a:srgbClr val="FDC24E"/>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E2BC75D-BB65-60E6-D9BE-74B23D04589A}"/>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350E6BA6-0A6C-C575-5816-3B8FD0385E44}"/>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tx2"/>
                </a:solidFill>
              </a:rPr>
              <a:t>insp.gov.ro</a:t>
            </a:r>
          </a:p>
        </p:txBody>
      </p:sp>
      <p:grpSp>
        <p:nvGrpSpPr>
          <p:cNvPr id="6" name="Graphic 4">
            <a:extLst>
              <a:ext uri="{FF2B5EF4-FFF2-40B4-BE49-F238E27FC236}">
                <a16:creationId xmlns:a16="http://schemas.microsoft.com/office/drawing/2014/main" id="{88B962AB-7B13-DDA0-38BF-8DF2941B3AC4}"/>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0139042C-6E5E-C1C0-40F1-98903B06892C}"/>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6D5AF502-1307-FFD9-7DAE-C02781421636}"/>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EECB30F6-4C62-C7DD-0B12-EA9E2CF5E794}"/>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DD5831ED-A2A9-FFD1-E3BE-39743E649DB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6E6C4DE8-C315-93BB-8152-528DE72115F1}"/>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07F8BF53-81D0-1C35-789C-3A67B4766829}"/>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37FD927C-1BB0-287B-DF32-E66A9A2FB720}"/>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5AE017E6-81F0-05F4-24A9-4E63F6DD7128}"/>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294C3926-9EEC-7AB2-6DFD-65A9DF010807}"/>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65E8EDF4-0841-5D4A-7343-62F6591465F6}"/>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6BEEB971-3362-1B52-113C-5133981D0D21}"/>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56C29709-206C-ABAC-86CE-58DE7533BCEA}"/>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B62614E7-6235-7D79-3505-880A287EAC4A}"/>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B8D32682-9E01-53F8-FD1E-E5126F660F64}"/>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F82F5D7C-D48D-C05F-5803-2032AF261FDF}"/>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CA81BC12-147F-88A2-824F-748A5DB34331}"/>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8E53B01D-8E53-D097-355C-AC13144E02C6}"/>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E7D2ED84-F3D1-CB77-057C-1295CD41A440}"/>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4977FE0E-F38B-F021-FEC8-1C10DDA23D94}"/>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9D6FF3E8-7365-7E79-159B-3E4818E0488F}"/>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0E721C04-8CB2-7763-EF46-5EDA1CBC262B}"/>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B461DA0C-9BBB-E3EE-4D51-60D38A855C45}"/>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9B477347-9BE9-8458-D643-7D0029DD17CD}"/>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B1376569-992F-BCAA-772D-8E89771C7E58}"/>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B9502063-959A-9C21-AB2E-D706C3A4EF4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9E7D4978-0BF5-2CCD-E592-8098E6C87D6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9792296A-B340-A4A2-121C-697926EE09C7}"/>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7068C2F9-A0A0-DB41-32AB-32D37FE5056E}"/>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63A99974-CD95-EF14-22CD-80AE00448356}"/>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592FC902-E093-FE18-6DFC-F81145788DEF}"/>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EF672C84-D581-65F8-7A16-88142B57864C}"/>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C53E1431-1327-9B3C-7BCE-C2A2DE263B57}"/>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64654CE9-2C0C-E1BC-2970-E430D9F4B267}"/>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C27D7B79-468C-EA3B-BC67-95C55766DA2A}"/>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4F23C173-15DF-C485-3F49-0EE03ECF7DDB}"/>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AA6039F4-6D26-229F-582D-5BA53AD75C83}"/>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52D9B28B-4A73-AC48-EA5B-66344E1AF9B3}"/>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25DE791A-B3BB-2C59-8515-18530910D730}"/>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7283A08F-5CD2-C18C-8AA1-077C8AA86AD7}"/>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492277FD-17B0-43B8-3A87-EC0D99DEDF36}"/>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7630AD5C-C3FE-353B-05C0-3587C1ED766A}"/>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E169F6AB-D3A8-3F66-A019-947D4121EBCF}"/>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766D2E0A-3D46-7750-123E-384C3A0DB4F8}"/>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9">
            <a:extLst>
              <a:ext uri="{FF2B5EF4-FFF2-40B4-BE49-F238E27FC236}">
                <a16:creationId xmlns:a16="http://schemas.microsoft.com/office/drawing/2014/main" id="{27C9C140-4503-69D9-9A5A-E3DD106C472A}"/>
              </a:ext>
            </a:extLst>
          </p:cNvPr>
          <p:cNvGrpSpPr>
            <a:grpSpLocks noChangeAspect="1"/>
          </p:cNvGrpSpPr>
          <p:nvPr userDrawn="1"/>
        </p:nvGrpSpPr>
        <p:grpSpPr>
          <a:xfrm>
            <a:off x="19238400" y="1393200"/>
            <a:ext cx="3779999" cy="1011613"/>
            <a:chOff x="10772775" y="6485731"/>
            <a:chExt cx="2836258" cy="759047"/>
          </a:xfrm>
          <a:solidFill>
            <a:srgbClr val="262262"/>
          </a:solidFill>
        </p:grpSpPr>
        <p:sp>
          <p:nvSpPr>
            <p:cNvPr id="51" name="Freeform: Shape 51">
              <a:extLst>
                <a:ext uri="{FF2B5EF4-FFF2-40B4-BE49-F238E27FC236}">
                  <a16:creationId xmlns:a16="http://schemas.microsoft.com/office/drawing/2014/main" id="{99571F6D-F4AF-3549-8442-A06E9AC80B43}"/>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A978D89A-E8DB-4CE9-C06A-96E4F5D41053}"/>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7E43E796-BD21-8D9B-6C77-B312BBDD8093}"/>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AACCFA56-0A40-B9E9-ACA5-9BF3F6A2C15E}"/>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EB7785D5-442B-7528-72D8-4FC56F615173}"/>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C962EFEE-FF1B-D597-FAEF-DD968844926B}"/>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64915AF9-D441-DC29-327F-4D81CD0D31D0}"/>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25AC1273-7CC9-C308-4CBC-9A7792478051}"/>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457449E9-AA95-35C6-04BF-C175FC81E26A}"/>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EC1DC6CD-E050-968B-2960-3F2CC1A8C3E8}"/>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451C97E6-1736-0720-4E72-86AF728728A8}"/>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96560D31-AA80-6320-AE28-413B903443F1}"/>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48A6F9A1-C4A7-868E-31A6-6E8E509CDA3B}"/>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36D2E737-0DFC-4F49-1C7F-90204D42FF43}"/>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6F0C84FA-D57D-D213-39D8-AE0F8457F311}"/>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A1E97388-E468-56A7-6920-320012B07E8B}"/>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CE96582D-1AC7-7476-DF84-603CA4E7160C}"/>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5D3AF496-1A9D-FA8A-7C66-816D09883D38}"/>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C26D3B0E-A20F-0AB4-1D1E-270529F5BB37}"/>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DCA5DD04-4313-4ADA-7900-AACF19209058}"/>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A767CB6F-C376-CB05-3538-F4DD1A180C92}"/>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5F23E848-A8F9-04FB-B675-79A8B700A09F}"/>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CA37E66E-D266-4320-9CD2-1F5579DD99AD}"/>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09D0946D-B795-12B9-560F-2A0F9F70B88A}"/>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34B38E2A-7740-3754-B6D6-85789CE864E9}"/>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C5211929-8AC6-8241-13C9-03D1A4A40294}"/>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3024B271-D651-1B8A-9F12-BAC9BB2C8377}"/>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D2A519F7-6C9A-B02B-77F2-D1B86C5ADB96}"/>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13162E2E-8196-F7D3-5F43-E8E9D2EA71A4}"/>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EE0E6FC6-91E5-C564-A445-6F319FE99741}"/>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4870AB13-12F5-0003-AE8C-C81D289A80C4}"/>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8E5A91F9-DC7A-26F3-08C2-D77F6C7F438E}"/>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7B9CFEF8-5F66-44DE-7778-3088E2E535CA}"/>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D4BEEC91-AC5A-6BDF-22D1-F02C2F4502A3}"/>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523ADC99-5DC4-EFF4-5BAF-A6A9788FA862}"/>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7FB32AF4-076F-58F0-5DC3-765C13965261}"/>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49">
              <a:extLst>
                <a:ext uri="{FF2B5EF4-FFF2-40B4-BE49-F238E27FC236}">
                  <a16:creationId xmlns:a16="http://schemas.microsoft.com/office/drawing/2014/main" id="{796E0D0B-F9CC-D2FB-AD97-2335D4BC382A}"/>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0">
              <a:extLst>
                <a:ext uri="{FF2B5EF4-FFF2-40B4-BE49-F238E27FC236}">
                  <a16:creationId xmlns:a16="http://schemas.microsoft.com/office/drawing/2014/main" id="{D649682D-7503-3DAD-54EB-785D40B9AAB8}"/>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1">
              <a:extLst>
                <a:ext uri="{FF2B5EF4-FFF2-40B4-BE49-F238E27FC236}">
                  <a16:creationId xmlns:a16="http://schemas.microsoft.com/office/drawing/2014/main" id="{75411294-2CF9-1761-C4A2-2C1DFEE482FC}"/>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2">
              <a:extLst>
                <a:ext uri="{FF2B5EF4-FFF2-40B4-BE49-F238E27FC236}">
                  <a16:creationId xmlns:a16="http://schemas.microsoft.com/office/drawing/2014/main" id="{705103F9-376F-63C2-6927-6E4044092FF3}"/>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3">
              <a:extLst>
                <a:ext uri="{FF2B5EF4-FFF2-40B4-BE49-F238E27FC236}">
                  <a16:creationId xmlns:a16="http://schemas.microsoft.com/office/drawing/2014/main" id="{FEB3660B-6C58-9FDB-6574-B39A835950FA}"/>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4">
              <a:extLst>
                <a:ext uri="{FF2B5EF4-FFF2-40B4-BE49-F238E27FC236}">
                  <a16:creationId xmlns:a16="http://schemas.microsoft.com/office/drawing/2014/main" id="{3A0EBA64-9861-2A45-8312-1F09A888F963}"/>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5">
              <a:extLst>
                <a:ext uri="{FF2B5EF4-FFF2-40B4-BE49-F238E27FC236}">
                  <a16:creationId xmlns:a16="http://schemas.microsoft.com/office/drawing/2014/main" id="{1F05930A-2C52-E7C2-8B13-C693AD490E65}"/>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6">
              <a:extLst>
                <a:ext uri="{FF2B5EF4-FFF2-40B4-BE49-F238E27FC236}">
                  <a16:creationId xmlns:a16="http://schemas.microsoft.com/office/drawing/2014/main" id="{5F2F338B-484A-C208-360C-B50422A6F2CD}"/>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7">
              <a:extLst>
                <a:ext uri="{FF2B5EF4-FFF2-40B4-BE49-F238E27FC236}">
                  <a16:creationId xmlns:a16="http://schemas.microsoft.com/office/drawing/2014/main" id="{E3D3F71C-40AB-E17E-4558-6F6CBBB21CC3}"/>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58">
              <a:extLst>
                <a:ext uri="{FF2B5EF4-FFF2-40B4-BE49-F238E27FC236}">
                  <a16:creationId xmlns:a16="http://schemas.microsoft.com/office/drawing/2014/main" id="{42730F9E-C238-3EBA-50A5-526588C5A3B4}"/>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59">
              <a:extLst>
                <a:ext uri="{FF2B5EF4-FFF2-40B4-BE49-F238E27FC236}">
                  <a16:creationId xmlns:a16="http://schemas.microsoft.com/office/drawing/2014/main" id="{875330D4-6B35-0449-85AC-2A1AD8FC58AB}"/>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0">
              <a:extLst>
                <a:ext uri="{FF2B5EF4-FFF2-40B4-BE49-F238E27FC236}">
                  <a16:creationId xmlns:a16="http://schemas.microsoft.com/office/drawing/2014/main" id="{51445CE0-366A-BF23-9B58-F00CF16DC71D}"/>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1">
              <a:extLst>
                <a:ext uri="{FF2B5EF4-FFF2-40B4-BE49-F238E27FC236}">
                  <a16:creationId xmlns:a16="http://schemas.microsoft.com/office/drawing/2014/main" id="{9B257BB0-6B44-B4F7-8449-C62FF185E297}"/>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2">
              <a:extLst>
                <a:ext uri="{FF2B5EF4-FFF2-40B4-BE49-F238E27FC236}">
                  <a16:creationId xmlns:a16="http://schemas.microsoft.com/office/drawing/2014/main" id="{F469689D-20BA-C4AA-FA98-751EF9A70E29}"/>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3">
              <a:extLst>
                <a:ext uri="{FF2B5EF4-FFF2-40B4-BE49-F238E27FC236}">
                  <a16:creationId xmlns:a16="http://schemas.microsoft.com/office/drawing/2014/main" id="{E5A452CD-D382-3F33-3E2D-BAF81B09B580}"/>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4">
              <a:extLst>
                <a:ext uri="{FF2B5EF4-FFF2-40B4-BE49-F238E27FC236}">
                  <a16:creationId xmlns:a16="http://schemas.microsoft.com/office/drawing/2014/main" id="{CBDFECC1-25C7-CA14-9DC1-EC0779EE2F36}"/>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5">
              <a:extLst>
                <a:ext uri="{FF2B5EF4-FFF2-40B4-BE49-F238E27FC236}">
                  <a16:creationId xmlns:a16="http://schemas.microsoft.com/office/drawing/2014/main" id="{63D78512-07B2-07B1-1CD7-67B0D1AE09C3}"/>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6">
              <a:extLst>
                <a:ext uri="{FF2B5EF4-FFF2-40B4-BE49-F238E27FC236}">
                  <a16:creationId xmlns:a16="http://schemas.microsoft.com/office/drawing/2014/main" id="{4EFA639F-05F1-F66A-9696-469D6DD37B9B}"/>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7">
              <a:extLst>
                <a:ext uri="{FF2B5EF4-FFF2-40B4-BE49-F238E27FC236}">
                  <a16:creationId xmlns:a16="http://schemas.microsoft.com/office/drawing/2014/main" id="{78EDDF8C-5E8D-5AD3-C60D-1F2B990E0522}"/>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68">
              <a:extLst>
                <a:ext uri="{FF2B5EF4-FFF2-40B4-BE49-F238E27FC236}">
                  <a16:creationId xmlns:a16="http://schemas.microsoft.com/office/drawing/2014/main" id="{054752AA-4883-F19C-8E50-7074504F9477}"/>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69">
              <a:extLst>
                <a:ext uri="{FF2B5EF4-FFF2-40B4-BE49-F238E27FC236}">
                  <a16:creationId xmlns:a16="http://schemas.microsoft.com/office/drawing/2014/main" id="{8413A217-97A6-2F42-72BE-B75BC394378D}"/>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0">
              <a:extLst>
                <a:ext uri="{FF2B5EF4-FFF2-40B4-BE49-F238E27FC236}">
                  <a16:creationId xmlns:a16="http://schemas.microsoft.com/office/drawing/2014/main" id="{F7B87AA5-E44F-78A7-09D9-5453DADD8C0F}"/>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9" name="Freeform: Shape 1071">
              <a:extLst>
                <a:ext uri="{FF2B5EF4-FFF2-40B4-BE49-F238E27FC236}">
                  <a16:creationId xmlns:a16="http://schemas.microsoft.com/office/drawing/2014/main" id="{A9ECE8D9-343B-6FA0-2C6C-9C400428766E}"/>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0" name="Freeform: Shape 1072">
              <a:extLst>
                <a:ext uri="{FF2B5EF4-FFF2-40B4-BE49-F238E27FC236}">
                  <a16:creationId xmlns:a16="http://schemas.microsoft.com/office/drawing/2014/main" id="{0B458B82-9E3A-9A66-6AD0-AA7036A55019}"/>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11" name="Graphic 175">
            <a:extLst>
              <a:ext uri="{FF2B5EF4-FFF2-40B4-BE49-F238E27FC236}">
                <a16:creationId xmlns:a16="http://schemas.microsoft.com/office/drawing/2014/main" id="{D2F6D119-DB3F-7B0D-AE84-EA79BC58895C}"/>
              </a:ext>
            </a:extLst>
          </p:cNvPr>
          <p:cNvGrpSpPr>
            <a:grpSpLocks noChangeAspect="1"/>
          </p:cNvGrpSpPr>
          <p:nvPr userDrawn="1"/>
        </p:nvGrpSpPr>
        <p:grpSpPr bwMode="auto">
          <a:xfrm>
            <a:off x="4205288" y="9053513"/>
            <a:ext cx="4119562" cy="4119562"/>
            <a:chOff x="10648950" y="5323681"/>
            <a:chExt cx="3089433" cy="3089433"/>
          </a:xfrm>
        </p:grpSpPr>
        <p:sp>
          <p:nvSpPr>
            <p:cNvPr id="112" name="Freeform: Shape 1074">
              <a:extLst>
                <a:ext uri="{FF2B5EF4-FFF2-40B4-BE49-F238E27FC236}">
                  <a16:creationId xmlns:a16="http://schemas.microsoft.com/office/drawing/2014/main" id="{47F2430E-52FE-B3C5-12E9-8993C2BFADF3}"/>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3" name="Freeform: Shape 115">
              <a:extLst>
                <a:ext uri="{FF2B5EF4-FFF2-40B4-BE49-F238E27FC236}">
                  <a16:creationId xmlns:a16="http://schemas.microsoft.com/office/drawing/2014/main" id="{707A46BF-F161-55E3-F996-3AE95A9BA722}"/>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tx2"/>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114" name="Date Placeholder 9">
            <a:extLst>
              <a:ext uri="{FF2B5EF4-FFF2-40B4-BE49-F238E27FC236}">
                <a16:creationId xmlns:a16="http://schemas.microsoft.com/office/drawing/2014/main" id="{9E95CB42-33C1-2951-59F6-C36F6F44592D}"/>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E34D7444-D477-41D9-B7E1-84525A618AE3}" type="datetimeFigureOut">
              <a:rPr lang="ro-RO"/>
              <a:pPr>
                <a:defRPr/>
              </a:pPr>
              <a:t>17.04.2024</a:t>
            </a:fld>
            <a:endParaRPr lang="ro-RO"/>
          </a:p>
        </p:txBody>
      </p:sp>
    </p:spTree>
    <p:extLst>
      <p:ext uri="{BB962C8B-B14F-4D97-AF65-F5344CB8AC3E}">
        <p14:creationId xmlns:p14="http://schemas.microsoft.com/office/powerpoint/2010/main" val="1955803685"/>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96309CE-FB51-1FCF-F3F2-2445F39BE437}"/>
              </a:ext>
            </a:extLst>
          </p:cNvPr>
          <p:cNvSpPr>
            <a:spLocks noGrp="1" noChangeArrowheads="1"/>
          </p:cNvSpPr>
          <p:nvPr>
            <p:ph type="title"/>
          </p:nvPr>
        </p:nvSpPr>
        <p:spPr bwMode="auto">
          <a:xfrm>
            <a:off x="1676400" y="731838"/>
            <a:ext cx="21031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a:t>Click to edit Master title style</a:t>
            </a:r>
          </a:p>
        </p:txBody>
      </p:sp>
      <p:sp>
        <p:nvSpPr>
          <p:cNvPr id="1027" name="Text Placeholder 2">
            <a:extLst>
              <a:ext uri="{FF2B5EF4-FFF2-40B4-BE49-F238E27FC236}">
                <a16:creationId xmlns:a16="http://schemas.microsoft.com/office/drawing/2014/main" id="{56116872-339F-F1D8-7809-5BDF77D83B3D}"/>
              </a:ext>
            </a:extLst>
          </p:cNvPr>
          <p:cNvSpPr>
            <a:spLocks noGrp="1" noChangeArrowheads="1"/>
          </p:cNvSpPr>
          <p:nvPr>
            <p:ph type="body" idx="1"/>
          </p:nvPr>
        </p:nvSpPr>
        <p:spPr bwMode="auto">
          <a:xfrm>
            <a:off x="1676400" y="3656013"/>
            <a:ext cx="21031200" cy="871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p>
        </p:txBody>
      </p:sp>
      <p:sp>
        <p:nvSpPr>
          <p:cNvPr id="4" name="Date Placeholder 3">
            <a:extLst>
              <a:ext uri="{FF2B5EF4-FFF2-40B4-BE49-F238E27FC236}">
                <a16:creationId xmlns:a16="http://schemas.microsoft.com/office/drawing/2014/main" id="{A363C0B0-819E-5844-F1F2-FA661697C962}"/>
              </a:ext>
            </a:extLst>
          </p:cNvPr>
          <p:cNvSpPr>
            <a:spLocks noGrp="1"/>
          </p:cNvSpPr>
          <p:nvPr>
            <p:ph type="dt" sz="half" idx="2"/>
          </p:nvPr>
        </p:nvSpPr>
        <p:spPr>
          <a:xfrm>
            <a:off x="1676400" y="12728575"/>
            <a:ext cx="5486400" cy="731838"/>
          </a:xfrm>
          <a:prstGeom prst="rect">
            <a:avLst/>
          </a:prstGeom>
        </p:spPr>
        <p:txBody>
          <a:bodyPr vert="horz" wrap="square" lIns="91440" tIns="45720" rIns="91440" bIns="45720" numCol="1" anchor="ctr" anchorCtr="0" compatLnSpc="1">
            <a:prstTxWarp prst="textNoShape">
              <a:avLst/>
            </a:prstTxWarp>
          </a:bodyPr>
          <a:lstStyle>
            <a:lvl1pPr eaLnBrk="1" hangingPunct="1">
              <a:defRPr sz="2400">
                <a:solidFill>
                  <a:srgbClr val="A3A3A3"/>
                </a:solidFill>
              </a:defRPr>
            </a:lvl1pPr>
          </a:lstStyle>
          <a:p>
            <a:pPr>
              <a:defRPr/>
            </a:pPr>
            <a:fld id="{3A2B33F6-6F36-42CA-8AF1-433B68934B9F}" type="datetimeFigureOut">
              <a:rPr lang="ro-RO"/>
              <a:pPr>
                <a:defRPr/>
              </a:pPr>
              <a:t>17.04.2024</a:t>
            </a:fld>
            <a:endParaRPr lang="ro-RO"/>
          </a:p>
        </p:txBody>
      </p:sp>
      <p:sp>
        <p:nvSpPr>
          <p:cNvPr id="5" name="Footer Placeholder 4">
            <a:extLst>
              <a:ext uri="{FF2B5EF4-FFF2-40B4-BE49-F238E27FC236}">
                <a16:creationId xmlns:a16="http://schemas.microsoft.com/office/drawing/2014/main" id="{4DF4A1D6-5BAD-213F-C11C-2099349920B2}"/>
              </a:ext>
            </a:extLst>
          </p:cNvPr>
          <p:cNvSpPr>
            <a:spLocks noGrp="1"/>
          </p:cNvSpPr>
          <p:nvPr>
            <p:ph type="ftr" sz="quarter" idx="3"/>
          </p:nvPr>
        </p:nvSpPr>
        <p:spPr>
          <a:xfrm>
            <a:off x="8077200" y="12728575"/>
            <a:ext cx="8229600" cy="731838"/>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2400">
                <a:solidFill>
                  <a:srgbClr val="A3A3A3"/>
                </a:solidFill>
              </a:defRPr>
            </a:lvl1pPr>
          </a:lstStyle>
          <a:p>
            <a:pPr>
              <a:defRPr/>
            </a:pPr>
            <a:endParaRPr lang="ro-RO"/>
          </a:p>
        </p:txBody>
      </p:sp>
      <p:sp>
        <p:nvSpPr>
          <p:cNvPr id="6" name="Slide Number Placeholder 5">
            <a:extLst>
              <a:ext uri="{FF2B5EF4-FFF2-40B4-BE49-F238E27FC236}">
                <a16:creationId xmlns:a16="http://schemas.microsoft.com/office/drawing/2014/main" id="{464861C6-D312-B156-4BC0-B285D92B43EE}"/>
              </a:ext>
            </a:extLst>
          </p:cNvPr>
          <p:cNvSpPr>
            <a:spLocks noGrp="1"/>
          </p:cNvSpPr>
          <p:nvPr>
            <p:ph type="sldNum" sz="quarter" idx="4"/>
          </p:nvPr>
        </p:nvSpPr>
        <p:spPr>
          <a:xfrm>
            <a:off x="17221200" y="12728575"/>
            <a:ext cx="5486400" cy="7318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A3A3A3"/>
                </a:solidFill>
              </a:defRPr>
            </a:lvl1pPr>
          </a:lstStyle>
          <a:p>
            <a:fld id="{E1CAE997-C38C-488A-85FA-8B2542F2F78C}" type="slidenum">
              <a:rPr lang="ro-RO" altLang="en-US"/>
              <a:pPr/>
              <a:t>‹#›</a:t>
            </a:fld>
            <a:endParaRPr lang="ro-RO" altLang="en-US"/>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 id="2147484070" r:id="rId17"/>
    <p:sldLayoutId id="2147484071" r:id="rId18"/>
    <p:sldLayoutId id="2147484072" r:id="rId19"/>
  </p:sldLayoutIdLst>
  <p:txStyles>
    <p:titleStyle>
      <a:lvl1pPr algn="l" defTabSz="1828800" rtl="0" eaLnBrk="0" fontAlgn="base" hangingPunct="0">
        <a:lnSpc>
          <a:spcPct val="90000"/>
        </a:lnSpc>
        <a:spcBef>
          <a:spcPct val="0"/>
        </a:spcBef>
        <a:spcAft>
          <a:spcPct val="0"/>
        </a:spcAft>
        <a:defRPr sz="8800" b="1" kern="1200">
          <a:solidFill>
            <a:schemeClr val="tx2"/>
          </a:solidFill>
          <a:latin typeface="+mj-lt"/>
          <a:ea typeface="+mj-ea"/>
          <a:cs typeface="+mj-cs"/>
        </a:defRPr>
      </a:lvl1pPr>
      <a:lvl2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2pPr>
      <a:lvl3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3pPr>
      <a:lvl4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4pPr>
      <a:lvl5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5pPr>
      <a:lvl6pPr marL="457200" algn="l" defTabSz="1828800" rtl="0" fontAlgn="base">
        <a:lnSpc>
          <a:spcPct val="90000"/>
        </a:lnSpc>
        <a:spcBef>
          <a:spcPct val="0"/>
        </a:spcBef>
        <a:spcAft>
          <a:spcPct val="0"/>
        </a:spcAft>
        <a:defRPr sz="8800" b="1">
          <a:solidFill>
            <a:schemeClr val="tx2"/>
          </a:solidFill>
          <a:latin typeface="Calibri" panose="020F0502020204030204" pitchFamily="34" charset="0"/>
        </a:defRPr>
      </a:lvl6pPr>
      <a:lvl7pPr marL="914400" algn="l" defTabSz="1828800" rtl="0" fontAlgn="base">
        <a:lnSpc>
          <a:spcPct val="90000"/>
        </a:lnSpc>
        <a:spcBef>
          <a:spcPct val="0"/>
        </a:spcBef>
        <a:spcAft>
          <a:spcPct val="0"/>
        </a:spcAft>
        <a:defRPr sz="8800" b="1">
          <a:solidFill>
            <a:schemeClr val="tx2"/>
          </a:solidFill>
          <a:latin typeface="Calibri" panose="020F0502020204030204" pitchFamily="34" charset="0"/>
        </a:defRPr>
      </a:lvl7pPr>
      <a:lvl8pPr marL="1371600" algn="l" defTabSz="1828800" rtl="0" fontAlgn="base">
        <a:lnSpc>
          <a:spcPct val="90000"/>
        </a:lnSpc>
        <a:spcBef>
          <a:spcPct val="0"/>
        </a:spcBef>
        <a:spcAft>
          <a:spcPct val="0"/>
        </a:spcAft>
        <a:defRPr sz="8800" b="1">
          <a:solidFill>
            <a:schemeClr val="tx2"/>
          </a:solidFill>
          <a:latin typeface="Calibri" panose="020F0502020204030204" pitchFamily="34" charset="0"/>
        </a:defRPr>
      </a:lvl8pPr>
      <a:lvl9pPr marL="1828800" algn="l" defTabSz="1828800" rtl="0" fontAlgn="base">
        <a:lnSpc>
          <a:spcPct val="90000"/>
        </a:lnSpc>
        <a:spcBef>
          <a:spcPct val="0"/>
        </a:spcBef>
        <a:spcAft>
          <a:spcPct val="0"/>
        </a:spcAft>
        <a:defRPr sz="8800" b="1">
          <a:solidFill>
            <a:schemeClr val="tx2"/>
          </a:solidFill>
          <a:latin typeface="Calibri" panose="020F0502020204030204" pitchFamily="34" charset="0"/>
        </a:defRPr>
      </a:lvl9pPr>
    </p:titleStyle>
    <p:bodyStyle>
      <a:lvl1pPr marL="342900" indent="-342900" algn="l" defTabSz="1828800" rtl="0" eaLnBrk="0" fontAlgn="base" hangingPunct="0">
        <a:lnSpc>
          <a:spcPct val="90000"/>
        </a:lnSpc>
        <a:spcBef>
          <a:spcPts val="2000"/>
        </a:spcBef>
        <a:spcAft>
          <a:spcPct val="0"/>
        </a:spcAft>
        <a:buFont typeface="Arial" panose="020B0604020202020204" pitchFamily="34" charset="0"/>
        <a:defRPr sz="5600" kern="1200">
          <a:solidFill>
            <a:schemeClr val="tx1"/>
          </a:solidFill>
          <a:latin typeface="+mn-lt"/>
          <a:ea typeface="+mn-ea"/>
          <a:cs typeface="+mn-cs"/>
        </a:defRPr>
      </a:lvl1pPr>
      <a:lvl2pPr marL="914400" indent="-457200" algn="l" defTabSz="1828800" rtl="0" eaLnBrk="0" fontAlgn="base" hangingPunct="0">
        <a:lnSpc>
          <a:spcPct val="90000"/>
        </a:lnSpc>
        <a:spcBef>
          <a:spcPts val="1000"/>
        </a:spcBef>
        <a:spcAft>
          <a:spcPct val="0"/>
        </a:spcAft>
        <a:buFont typeface="Arial" panose="020B0604020202020204" pitchFamily="34" charset="0"/>
        <a:defRPr sz="4800" kern="1200">
          <a:solidFill>
            <a:schemeClr val="tx1"/>
          </a:solidFill>
          <a:latin typeface="+mn-lt"/>
          <a:ea typeface="+mn-ea"/>
          <a:cs typeface="+mn-cs"/>
        </a:defRPr>
      </a:lvl2pPr>
      <a:lvl3pPr marL="1828800" indent="-914400" algn="l" defTabSz="1828800" rtl="0" eaLnBrk="0" fontAlgn="base" hangingPunct="0">
        <a:lnSpc>
          <a:spcPct val="90000"/>
        </a:lnSpc>
        <a:spcBef>
          <a:spcPts val="1000"/>
        </a:spcBef>
        <a:spcAft>
          <a:spcPct val="0"/>
        </a:spcAft>
        <a:buFont typeface="Arial" panose="020B0604020202020204" pitchFamily="34" charset="0"/>
        <a:defRPr sz="4000" kern="1200">
          <a:solidFill>
            <a:schemeClr val="tx1"/>
          </a:solidFill>
          <a:latin typeface="+mn-lt"/>
          <a:ea typeface="+mn-ea"/>
          <a:cs typeface="+mn-cs"/>
        </a:defRPr>
      </a:lvl3pPr>
      <a:lvl4pPr marL="2743200" indent="-1371600" algn="l" defTabSz="1828800" rtl="0" eaLnBrk="0" fontAlgn="base" hangingPunct="0">
        <a:lnSpc>
          <a:spcPct val="90000"/>
        </a:lnSpc>
        <a:spcBef>
          <a:spcPts val="1000"/>
        </a:spcBef>
        <a:spcAft>
          <a:spcPct val="0"/>
        </a:spcAft>
        <a:buFont typeface="Arial" panose="020B0604020202020204" pitchFamily="34" charset="0"/>
        <a:defRPr sz="3600" kern="1200">
          <a:solidFill>
            <a:schemeClr val="tx1"/>
          </a:solidFill>
          <a:latin typeface="+mn-lt"/>
          <a:ea typeface="+mn-ea"/>
          <a:cs typeface="+mn-cs"/>
        </a:defRPr>
      </a:lvl4pPr>
      <a:lvl5pPr marL="3657600" indent="-1828800" algn="l" defTabSz="1828800" rtl="0" eaLnBrk="0" fontAlgn="base" hangingPunct="0">
        <a:lnSpc>
          <a:spcPct val="90000"/>
        </a:lnSpc>
        <a:spcBef>
          <a:spcPts val="1000"/>
        </a:spcBef>
        <a:spcAft>
          <a:spcPct val="0"/>
        </a:spcAft>
        <a:buFont typeface="Arial" panose="020B0604020202020204" pitchFamily="34" charset="0"/>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016/j.jaip.2022.07.009"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hyperlink" Target="https://doi.org/10.1016/j.jaip.2022.07.009" TargetMode="External"/><Relationship Id="rId7" Type="http://schemas.openxmlformats.org/officeDocument/2006/relationships/image" Target="../media/image13.gif"/><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sv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gif"/><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83B3-C387-EBBB-F6AF-7BEF3B47DAA7}"/>
              </a:ext>
            </a:extLst>
          </p:cNvPr>
          <p:cNvSpPr>
            <a:spLocks noGrp="1"/>
          </p:cNvSpPr>
          <p:nvPr>
            <p:ph type="ctrTitle"/>
          </p:nvPr>
        </p:nvSpPr>
        <p:spPr>
          <a:xfrm>
            <a:off x="8924925" y="3314700"/>
            <a:ext cx="14678025" cy="7585075"/>
          </a:xfrm>
        </p:spPr>
        <p:txBody>
          <a:bodyPr/>
          <a:lstStyle/>
          <a:p>
            <a:pPr algn="ctr" eaLnBrk="1" hangingPunct="1"/>
            <a:r>
              <a:rPr lang="ro-RO" altLang="en-US" sz="5900" dirty="0"/>
              <a:t>CAMPANIA DE PREVENIRE A CONSUMULUI DE TUTUN </a:t>
            </a:r>
            <a:br>
              <a:rPr lang="ro-RO" altLang="en-US" sz="5900" dirty="0"/>
            </a:br>
            <a:r>
              <a:rPr lang="ro-RO" altLang="en-US" sz="5900" dirty="0"/>
              <a:t>”DE UNDE ȘTII... ADEVĂRUL DESPRE TUTUN?”</a:t>
            </a:r>
            <a:br>
              <a:rPr lang="ro-RO" altLang="en-US" sz="5900" dirty="0"/>
            </a:br>
            <a:br>
              <a:rPr lang="ro-RO" altLang="en-US" sz="5900" dirty="0"/>
            </a:br>
            <a:br>
              <a:rPr lang="ro-RO" altLang="en-US" sz="5900" dirty="0"/>
            </a:br>
            <a:br>
              <a:rPr lang="ro-RO" altLang="en-US" sz="5900" dirty="0"/>
            </a:br>
            <a:endParaRPr lang="ro-RO" altLang="en-US" sz="5900" dirty="0"/>
          </a:p>
        </p:txBody>
      </p:sp>
      <p:sp>
        <p:nvSpPr>
          <p:cNvPr id="18435" name="Subtitle 2">
            <a:extLst>
              <a:ext uri="{FF2B5EF4-FFF2-40B4-BE49-F238E27FC236}">
                <a16:creationId xmlns:a16="http://schemas.microsoft.com/office/drawing/2014/main" id="{8C82EFA3-00C8-1DC2-6758-7EF44E44DEFB}"/>
              </a:ext>
            </a:extLst>
          </p:cNvPr>
          <p:cNvSpPr>
            <a:spLocks noGrp="1" noChangeArrowheads="1"/>
          </p:cNvSpPr>
          <p:nvPr>
            <p:ph type="subTitle" idx="1"/>
          </p:nvPr>
        </p:nvSpPr>
        <p:spPr>
          <a:xfrm>
            <a:off x="8924925" y="11364913"/>
            <a:ext cx="8924925" cy="1016000"/>
          </a:xfrm>
        </p:spPr>
        <p:txBody>
          <a:bodyPr/>
          <a:lstStyle/>
          <a:p>
            <a:pPr algn="ctr" eaLnBrk="1" hangingPunct="1">
              <a:spcBef>
                <a:spcPct val="0"/>
              </a:spcBef>
            </a:pPr>
            <a:r>
              <a:rPr lang="ro-RO" altLang="ro-RO" dirty="0">
                <a:solidFill>
                  <a:schemeClr val="bg1"/>
                </a:solidFill>
              </a:rPr>
              <a:t>Mai 2024</a:t>
            </a:r>
          </a:p>
          <a:p>
            <a:pPr eaLnBrk="1" hangingPunct="1">
              <a:spcBef>
                <a:spcPct val="0"/>
              </a:spcBef>
            </a:pPr>
            <a:endParaRPr lang="ro-RO" altLang="ro-R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8E4AAFD9-0185-97E4-062A-907FDB3F928D}"/>
              </a:ext>
            </a:extLst>
          </p:cNvPr>
          <p:cNvGrpSpPr/>
          <p:nvPr/>
        </p:nvGrpSpPr>
        <p:grpSpPr>
          <a:xfrm>
            <a:off x="2788005" y="2316022"/>
            <a:ext cx="19981327" cy="10131479"/>
            <a:chOff x="0" y="0"/>
            <a:chExt cx="12523486" cy="6350000"/>
          </a:xfrm>
        </p:grpSpPr>
        <p:sp>
          <p:nvSpPr>
            <p:cNvPr id="4" name="Freeform 5">
              <a:extLst>
                <a:ext uri="{FF2B5EF4-FFF2-40B4-BE49-F238E27FC236}">
                  <a16:creationId xmlns:a16="http://schemas.microsoft.com/office/drawing/2014/main" id="{EEBE4189-6CB8-CBD9-DB49-B424AFE7A1BB}"/>
                </a:ext>
              </a:extLst>
            </p:cNvPr>
            <p:cNvSpPr/>
            <p:nvPr/>
          </p:nvSpPr>
          <p:spPr>
            <a:xfrm>
              <a:off x="72390" y="72390"/>
              <a:ext cx="12378706" cy="6205220"/>
            </a:xfrm>
            <a:custGeom>
              <a:avLst/>
              <a:gdLst/>
              <a:ahLst/>
              <a:cxnLst/>
              <a:rect l="l" t="t" r="r" b="b"/>
              <a:pathLst>
                <a:path w="12378706" h="6205220">
                  <a:moveTo>
                    <a:pt x="0" y="0"/>
                  </a:moveTo>
                  <a:lnTo>
                    <a:pt x="12378706" y="0"/>
                  </a:lnTo>
                  <a:lnTo>
                    <a:pt x="12378706" y="6205220"/>
                  </a:lnTo>
                  <a:lnTo>
                    <a:pt x="0" y="6205220"/>
                  </a:lnTo>
                  <a:lnTo>
                    <a:pt x="0" y="0"/>
                  </a:lnTo>
                  <a:close/>
                </a:path>
              </a:pathLst>
            </a:custGeom>
            <a:solidFill>
              <a:srgbClr val="000000"/>
            </a:solidFill>
          </p:spPr>
        </p:sp>
        <p:sp>
          <p:nvSpPr>
            <p:cNvPr id="5" name="Freeform 6">
              <a:extLst>
                <a:ext uri="{FF2B5EF4-FFF2-40B4-BE49-F238E27FC236}">
                  <a16:creationId xmlns:a16="http://schemas.microsoft.com/office/drawing/2014/main" id="{7E75A54E-FD48-E861-4026-C0FBB11AB59C}"/>
                </a:ext>
              </a:extLst>
            </p:cNvPr>
            <p:cNvSpPr/>
            <p:nvPr/>
          </p:nvSpPr>
          <p:spPr>
            <a:xfrm>
              <a:off x="0" y="0"/>
              <a:ext cx="12523486" cy="6350000"/>
            </a:xfrm>
            <a:custGeom>
              <a:avLst/>
              <a:gdLst/>
              <a:ahLst/>
              <a:cxnLst/>
              <a:rect l="l" t="t" r="r" b="b"/>
              <a:pathLst>
                <a:path w="12523486" h="6350000">
                  <a:moveTo>
                    <a:pt x="12378706" y="6205220"/>
                  </a:moveTo>
                  <a:lnTo>
                    <a:pt x="12523486" y="6205220"/>
                  </a:lnTo>
                  <a:lnTo>
                    <a:pt x="12523486" y="6350000"/>
                  </a:lnTo>
                  <a:lnTo>
                    <a:pt x="12378706" y="6350000"/>
                  </a:lnTo>
                  <a:lnTo>
                    <a:pt x="12378706" y="6205220"/>
                  </a:lnTo>
                  <a:close/>
                  <a:moveTo>
                    <a:pt x="0" y="144780"/>
                  </a:moveTo>
                  <a:lnTo>
                    <a:pt x="144780" y="144780"/>
                  </a:lnTo>
                  <a:lnTo>
                    <a:pt x="144780" y="6205220"/>
                  </a:lnTo>
                  <a:lnTo>
                    <a:pt x="0" y="6205220"/>
                  </a:lnTo>
                  <a:lnTo>
                    <a:pt x="0" y="144780"/>
                  </a:lnTo>
                  <a:close/>
                  <a:moveTo>
                    <a:pt x="0" y="6205220"/>
                  </a:moveTo>
                  <a:lnTo>
                    <a:pt x="144780" y="6205220"/>
                  </a:lnTo>
                  <a:lnTo>
                    <a:pt x="144780" y="6350000"/>
                  </a:lnTo>
                  <a:lnTo>
                    <a:pt x="0" y="6350000"/>
                  </a:lnTo>
                  <a:lnTo>
                    <a:pt x="0" y="6205220"/>
                  </a:lnTo>
                  <a:close/>
                  <a:moveTo>
                    <a:pt x="12378706" y="144780"/>
                  </a:moveTo>
                  <a:lnTo>
                    <a:pt x="12523486" y="144780"/>
                  </a:lnTo>
                  <a:lnTo>
                    <a:pt x="12523486" y="6205220"/>
                  </a:lnTo>
                  <a:lnTo>
                    <a:pt x="12378706" y="6205220"/>
                  </a:lnTo>
                  <a:lnTo>
                    <a:pt x="12378706" y="144780"/>
                  </a:lnTo>
                  <a:close/>
                  <a:moveTo>
                    <a:pt x="144780" y="6205220"/>
                  </a:moveTo>
                  <a:lnTo>
                    <a:pt x="12378706" y="6205220"/>
                  </a:lnTo>
                  <a:lnTo>
                    <a:pt x="12378706" y="6350000"/>
                  </a:lnTo>
                  <a:lnTo>
                    <a:pt x="144780" y="6350000"/>
                  </a:lnTo>
                  <a:lnTo>
                    <a:pt x="144780" y="6205220"/>
                  </a:lnTo>
                  <a:close/>
                  <a:moveTo>
                    <a:pt x="12378706" y="0"/>
                  </a:moveTo>
                  <a:lnTo>
                    <a:pt x="12523486" y="0"/>
                  </a:lnTo>
                  <a:lnTo>
                    <a:pt x="12523486" y="144780"/>
                  </a:lnTo>
                  <a:lnTo>
                    <a:pt x="12378706" y="144780"/>
                  </a:lnTo>
                  <a:lnTo>
                    <a:pt x="12378706" y="0"/>
                  </a:lnTo>
                  <a:close/>
                  <a:moveTo>
                    <a:pt x="0" y="0"/>
                  </a:moveTo>
                  <a:lnTo>
                    <a:pt x="144780" y="0"/>
                  </a:lnTo>
                  <a:lnTo>
                    <a:pt x="144780" y="144780"/>
                  </a:lnTo>
                  <a:lnTo>
                    <a:pt x="0" y="144780"/>
                  </a:lnTo>
                  <a:lnTo>
                    <a:pt x="0" y="0"/>
                  </a:lnTo>
                  <a:close/>
                  <a:moveTo>
                    <a:pt x="144780" y="0"/>
                  </a:moveTo>
                  <a:lnTo>
                    <a:pt x="12378706" y="0"/>
                  </a:lnTo>
                  <a:lnTo>
                    <a:pt x="12378706" y="144780"/>
                  </a:lnTo>
                  <a:lnTo>
                    <a:pt x="144780" y="144780"/>
                  </a:lnTo>
                  <a:lnTo>
                    <a:pt x="144780" y="0"/>
                  </a:lnTo>
                  <a:close/>
                </a:path>
              </a:pathLst>
            </a:custGeom>
            <a:solidFill>
              <a:srgbClr val="00333B"/>
            </a:solidFill>
          </p:spPr>
        </p:sp>
      </p:grpSp>
      <p:sp>
        <p:nvSpPr>
          <p:cNvPr id="20482" name="Title 1">
            <a:extLst>
              <a:ext uri="{FF2B5EF4-FFF2-40B4-BE49-F238E27FC236}">
                <a16:creationId xmlns:a16="http://schemas.microsoft.com/office/drawing/2014/main" id="{22492C82-7120-55E1-AC73-26376CC16FAE}"/>
              </a:ext>
            </a:extLst>
          </p:cNvPr>
          <p:cNvSpPr>
            <a:spLocks noGrp="1"/>
          </p:cNvSpPr>
          <p:nvPr>
            <p:ph type="title"/>
          </p:nvPr>
        </p:nvSpPr>
        <p:spPr>
          <a:xfrm>
            <a:off x="2879999" y="1006674"/>
            <a:ext cx="18230713" cy="1502291"/>
          </a:xfrm>
        </p:spPr>
        <p:txBody>
          <a:bodyPr/>
          <a:lstStyle/>
          <a:p>
            <a:pPr eaLnBrk="1" hangingPunct="1">
              <a:defRPr/>
            </a:pPr>
            <a:r>
              <a:rPr lang="ro-RO" sz="5400" dirty="0"/>
              <a:t>Ce se știe despre nicotina și noile produse de tutun</a:t>
            </a:r>
          </a:p>
        </p:txBody>
      </p:sp>
      <p:sp>
        <p:nvSpPr>
          <p:cNvPr id="20483" name="Content Placeholder 2">
            <a:extLst>
              <a:ext uri="{FF2B5EF4-FFF2-40B4-BE49-F238E27FC236}">
                <a16:creationId xmlns:a16="http://schemas.microsoft.com/office/drawing/2014/main" id="{6447A968-417F-FF86-DFFC-3DB41B791CAA}"/>
              </a:ext>
            </a:extLst>
          </p:cNvPr>
          <p:cNvSpPr>
            <a:spLocks noGrp="1" noChangeArrowheads="1"/>
          </p:cNvSpPr>
          <p:nvPr>
            <p:ph sz="half" idx="1"/>
          </p:nvPr>
        </p:nvSpPr>
        <p:spPr>
          <a:xfrm>
            <a:off x="3794398" y="4807487"/>
            <a:ext cx="18230713" cy="6494455"/>
          </a:xfrm>
        </p:spPr>
        <p:txBody>
          <a:bodyPr>
            <a:normAutofit/>
          </a:bodyPr>
          <a:lstStyle/>
          <a:p>
            <a:pPr marL="514350" indent="-514350" eaLnBrk="1" hangingPunct="1">
              <a:buAutoNum type="arabicPeriod"/>
              <a:defRPr/>
            </a:pPr>
            <a:r>
              <a:rPr lang="ro-RO" altLang="ro-RO" sz="5400" dirty="0">
                <a:solidFill>
                  <a:schemeClr val="bg1"/>
                </a:solidFill>
              </a:rPr>
              <a:t> Pot să elibereze aceeași cantitate de nicotină ca o țigară obișnuită!</a:t>
            </a:r>
          </a:p>
          <a:p>
            <a:pPr marL="514350" indent="-514350" eaLnBrk="1" hangingPunct="1">
              <a:buAutoNum type="arabicPeriod"/>
              <a:defRPr/>
            </a:pPr>
            <a:r>
              <a:rPr lang="ro-RO" altLang="ro-RO" sz="5400" dirty="0">
                <a:solidFill>
                  <a:schemeClr val="bg1"/>
                </a:solidFill>
              </a:rPr>
              <a:t> Au un potențial mai mare de  dezvoltare a adicției deorece tind să fie utilizate mai frecvent!</a:t>
            </a:r>
          </a:p>
          <a:p>
            <a:pPr eaLnBrk="1" hangingPunct="1">
              <a:buFont typeface="Arial" charset="0"/>
              <a:buNone/>
              <a:defRPr/>
            </a:pPr>
            <a:endParaRPr lang="ro-RO" altLang="ro-RO" sz="5400" dirty="0">
              <a:solidFill>
                <a:schemeClr val="bg1"/>
              </a:solidFill>
            </a:endParaRPr>
          </a:p>
        </p:txBody>
      </p:sp>
      <p:sp>
        <p:nvSpPr>
          <p:cNvPr id="19460" name="Slide Number Placeholder 4">
            <a:extLst>
              <a:ext uri="{FF2B5EF4-FFF2-40B4-BE49-F238E27FC236}">
                <a16:creationId xmlns:a16="http://schemas.microsoft.com/office/drawing/2014/main" id="{BAC7762D-CEBB-BB60-4ACB-4BDC439123C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ADD7F7A-3F76-4B7C-A0E2-FE1E49483FFC}" type="slidenum">
              <a:rPr lang="ro-RO" altLang="ro-RO">
                <a:solidFill>
                  <a:schemeClr val="bg1"/>
                </a:solidFill>
              </a:rPr>
              <a:pPr/>
              <a:t>10</a:t>
            </a:fld>
            <a:endParaRPr lang="ro-RO" altLang="ro-RO">
              <a:solidFill>
                <a:schemeClr val="bg1"/>
              </a:solidFill>
            </a:endParaRPr>
          </a:p>
        </p:txBody>
      </p:sp>
      <p:sp>
        <p:nvSpPr>
          <p:cNvPr id="6" name="Freeform 10">
            <a:extLst>
              <a:ext uri="{FF2B5EF4-FFF2-40B4-BE49-F238E27FC236}">
                <a16:creationId xmlns:a16="http://schemas.microsoft.com/office/drawing/2014/main" id="{10568EC5-3FFF-0BAA-2A0A-B07F26DA0C61}"/>
              </a:ext>
            </a:extLst>
          </p:cNvPr>
          <p:cNvSpPr/>
          <p:nvPr/>
        </p:nvSpPr>
        <p:spPr>
          <a:xfrm>
            <a:off x="18279441" y="681233"/>
            <a:ext cx="494193" cy="1519290"/>
          </a:xfrm>
          <a:custGeom>
            <a:avLst/>
            <a:gdLst/>
            <a:ahLst/>
            <a:cxnLst/>
            <a:rect l="l" t="t" r="r" b="b"/>
            <a:pathLst>
              <a:path w="494193" h="1519290">
                <a:moveTo>
                  <a:pt x="0" y="0"/>
                </a:moveTo>
                <a:lnTo>
                  <a:pt x="494193" y="0"/>
                </a:lnTo>
                <a:lnTo>
                  <a:pt x="494193" y="1519290"/>
                </a:lnTo>
                <a:lnTo>
                  <a:pt x="0" y="15192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599" y="1019132"/>
            <a:ext cx="13907191" cy="1181355"/>
          </a:xfrm>
        </p:spPr>
        <p:txBody>
          <a:bodyPr/>
          <a:lstStyle/>
          <a:p>
            <a:r>
              <a:rPr lang="ro-RO" sz="5400" dirty="0"/>
              <a:t>Fumatul – factor de risc pentru sănătate</a:t>
            </a:r>
            <a:endParaRPr lang="en-US" sz="5400" dirty="0"/>
          </a:p>
        </p:txBody>
      </p:sp>
      <p:sp>
        <p:nvSpPr>
          <p:cNvPr id="3" name="Content Placeholder 2"/>
          <p:cNvSpPr>
            <a:spLocks noGrp="1"/>
          </p:cNvSpPr>
          <p:nvPr>
            <p:ph sz="half" idx="1"/>
          </p:nvPr>
        </p:nvSpPr>
        <p:spPr>
          <a:xfrm>
            <a:off x="2374160" y="3006542"/>
            <a:ext cx="20684623" cy="5873719"/>
          </a:xfrm>
        </p:spPr>
        <p:txBody>
          <a:bodyPr>
            <a:noAutofit/>
          </a:bodyPr>
          <a:lstStyle/>
          <a:p>
            <a:r>
              <a:rPr lang="en-US" sz="5400" dirty="0" err="1"/>
              <a:t>Fumatul</a:t>
            </a:r>
            <a:r>
              <a:rPr lang="en-US" sz="5400" dirty="0"/>
              <a:t> </a:t>
            </a:r>
            <a:r>
              <a:rPr lang="en-US" sz="5400" dirty="0" err="1"/>
              <a:t>este</a:t>
            </a:r>
            <a:r>
              <a:rPr lang="en-US" sz="5400" dirty="0"/>
              <a:t> factor de </a:t>
            </a:r>
            <a:r>
              <a:rPr lang="en-US" sz="5400" dirty="0" err="1"/>
              <a:t>risc</a:t>
            </a:r>
            <a:r>
              <a:rPr lang="en-US" sz="5400" dirty="0"/>
              <a:t> </a:t>
            </a:r>
            <a:r>
              <a:rPr lang="en-US" sz="5400" dirty="0" err="1"/>
              <a:t>pentru</a:t>
            </a:r>
            <a:r>
              <a:rPr lang="en-US" sz="5400" dirty="0"/>
              <a:t> </a:t>
            </a:r>
            <a:r>
              <a:rPr lang="en-US" sz="5400" dirty="0" err="1"/>
              <a:t>patru</a:t>
            </a:r>
            <a:r>
              <a:rPr lang="en-US" sz="5400" dirty="0"/>
              <a:t> </a:t>
            </a:r>
            <a:r>
              <a:rPr lang="en-US" sz="5400" dirty="0" err="1"/>
              <a:t>grupe</a:t>
            </a:r>
            <a:r>
              <a:rPr lang="en-US" sz="5400" dirty="0"/>
              <a:t> de </a:t>
            </a:r>
            <a:r>
              <a:rPr lang="en-US" sz="5400" dirty="0" err="1"/>
              <a:t>boli</a:t>
            </a:r>
            <a:r>
              <a:rPr lang="en-US" sz="5400" dirty="0"/>
              <a:t> </a:t>
            </a:r>
            <a:r>
              <a:rPr lang="en-US" sz="5400" dirty="0" err="1"/>
              <a:t>netransmisibile</a:t>
            </a:r>
            <a:r>
              <a:rPr lang="en-US" sz="5400" dirty="0"/>
              <a:t>: </a:t>
            </a:r>
            <a:endParaRPr lang="ro-RO" sz="5400" dirty="0"/>
          </a:p>
          <a:p>
            <a:pPr marL="457200" indent="-457200">
              <a:buFont typeface="Arial" panose="020B0604020202020204" pitchFamily="34" charset="0"/>
              <a:buChar char="•"/>
            </a:pPr>
            <a:r>
              <a:rPr lang="en-US" sz="5400" dirty="0" err="1"/>
              <a:t>cancerul</a:t>
            </a:r>
            <a:r>
              <a:rPr lang="en-US" sz="5400" dirty="0"/>
              <a:t>, </a:t>
            </a:r>
            <a:endParaRPr lang="ro-RO" sz="5400" dirty="0"/>
          </a:p>
          <a:p>
            <a:pPr marL="457200" indent="-457200">
              <a:buFont typeface="Arial" panose="020B0604020202020204" pitchFamily="34" charset="0"/>
              <a:buChar char="•"/>
            </a:pPr>
            <a:r>
              <a:rPr lang="en-US" sz="5400" dirty="0" err="1"/>
              <a:t>bolile</a:t>
            </a:r>
            <a:r>
              <a:rPr lang="en-US" sz="5400" dirty="0"/>
              <a:t> </a:t>
            </a:r>
            <a:r>
              <a:rPr lang="en-US" sz="5400" dirty="0" err="1"/>
              <a:t>cardiovasculare</a:t>
            </a:r>
            <a:r>
              <a:rPr lang="ro-RO" sz="5400" dirty="0"/>
              <a:t> (bolile de inimă)</a:t>
            </a:r>
            <a:r>
              <a:rPr lang="en-US" sz="5400" dirty="0"/>
              <a:t>, </a:t>
            </a:r>
            <a:endParaRPr lang="ro-RO" sz="5400" dirty="0"/>
          </a:p>
          <a:p>
            <a:pPr marL="457200" indent="-457200">
              <a:buFont typeface="Arial" panose="020B0604020202020204" pitchFamily="34" charset="0"/>
              <a:buChar char="•"/>
            </a:pPr>
            <a:r>
              <a:rPr lang="en-US" sz="5400" dirty="0" err="1"/>
              <a:t>diabetul</a:t>
            </a:r>
            <a:r>
              <a:rPr lang="en-US" sz="5400" dirty="0"/>
              <a:t> </a:t>
            </a:r>
            <a:r>
              <a:rPr lang="ro-RO" sz="5400" dirty="0"/>
              <a:t>zaharat </a:t>
            </a:r>
            <a:r>
              <a:rPr lang="en-US" sz="5400" dirty="0" err="1"/>
              <a:t>și</a:t>
            </a:r>
            <a:r>
              <a:rPr lang="en-US" sz="5400" dirty="0"/>
              <a:t> </a:t>
            </a:r>
            <a:endParaRPr lang="ro-RO" sz="5400" dirty="0"/>
          </a:p>
          <a:p>
            <a:pPr marL="457200" indent="-457200">
              <a:buFont typeface="Arial" panose="020B0604020202020204" pitchFamily="34" charset="0"/>
              <a:buChar char="•"/>
            </a:pPr>
            <a:r>
              <a:rPr lang="en-US" sz="5400" dirty="0" err="1"/>
              <a:t>bolile</a:t>
            </a:r>
            <a:r>
              <a:rPr lang="en-US" sz="5400" dirty="0"/>
              <a:t> </a:t>
            </a:r>
            <a:r>
              <a:rPr lang="en-US" sz="5400" dirty="0" err="1"/>
              <a:t>respiratorii</a:t>
            </a:r>
            <a:r>
              <a:rPr lang="en-US" sz="5400" dirty="0"/>
              <a:t>.</a:t>
            </a:r>
          </a:p>
          <a:p>
            <a:endParaRPr lang="ro-RO" sz="5400" dirty="0"/>
          </a:p>
          <a:p>
            <a:pPr marL="457200" indent="-457200">
              <a:buFont typeface="Arial" panose="020B0604020202020204" pitchFamily="34" charset="0"/>
              <a:buChar char="•"/>
            </a:pPr>
            <a:endParaRPr lang="en-US" sz="5400" b="1" dirty="0"/>
          </a:p>
        </p:txBody>
      </p:sp>
      <p:sp>
        <p:nvSpPr>
          <p:cNvPr id="5" name="Slide Number Placeholder 4"/>
          <p:cNvSpPr>
            <a:spLocks noGrp="1"/>
          </p:cNvSpPr>
          <p:nvPr>
            <p:ph type="sldNum" sz="quarter" idx="10"/>
          </p:nvPr>
        </p:nvSpPr>
        <p:spPr/>
        <p:txBody>
          <a:bodyPr/>
          <a:lstStyle/>
          <a:p>
            <a:fld id="{A7A70C58-77E9-496F-A9B3-75915DF8A267}" type="slidenum">
              <a:rPr lang="ro-RO" altLang="en-US" smtClean="0"/>
              <a:pPr/>
              <a:t>11</a:t>
            </a:fld>
            <a:endParaRPr lang="ro-RO" altLang="en-US"/>
          </a:p>
        </p:txBody>
      </p:sp>
      <p:sp>
        <p:nvSpPr>
          <p:cNvPr id="6" name="TextBox 5">
            <a:extLst>
              <a:ext uri="{FF2B5EF4-FFF2-40B4-BE49-F238E27FC236}">
                <a16:creationId xmlns:a16="http://schemas.microsoft.com/office/drawing/2014/main" id="{93B1D140-AB36-4D24-0E5C-BBDC9E384BC0}"/>
              </a:ext>
            </a:extLst>
          </p:cNvPr>
          <p:cNvSpPr txBox="1"/>
          <p:nvPr/>
        </p:nvSpPr>
        <p:spPr>
          <a:xfrm>
            <a:off x="3024997" y="10357589"/>
            <a:ext cx="200337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defTabSz="1828800">
              <a:lnSpc>
                <a:spcPct val="90000"/>
              </a:lnSpc>
              <a:spcBef>
                <a:spcPts val="2000"/>
              </a:spcBef>
              <a:buFont typeface="Arial" panose="020B0604020202020204" pitchFamily="34" charset="0"/>
              <a:buNone/>
              <a:defRPr sz="4000">
                <a:solidFill>
                  <a:schemeClr val="tx2"/>
                </a:solidFill>
                <a:latin typeface="+mn-lt"/>
              </a:defRPr>
            </a:lvl1pPr>
            <a:lvl2pPr marL="914400" indent="0" defTabSz="1828800">
              <a:lnSpc>
                <a:spcPct val="90000"/>
              </a:lnSpc>
              <a:spcBef>
                <a:spcPts val="1000"/>
              </a:spcBef>
              <a:buFont typeface="Arial" panose="020B0604020202020204" pitchFamily="34" charset="0"/>
              <a:buNone/>
              <a:defRPr sz="2800">
                <a:solidFill>
                  <a:schemeClr val="tx2"/>
                </a:solidFill>
                <a:latin typeface="+mn-lt"/>
              </a:defRPr>
            </a:lvl2pPr>
            <a:lvl3pPr marL="1828800" indent="0" defTabSz="1828800">
              <a:lnSpc>
                <a:spcPct val="90000"/>
              </a:lnSpc>
              <a:spcBef>
                <a:spcPts val="1000"/>
              </a:spcBef>
              <a:buFont typeface="Arial" panose="020B0604020202020204" pitchFamily="34" charset="0"/>
              <a:buNone/>
              <a:defRPr sz="2800">
                <a:solidFill>
                  <a:schemeClr val="tx2"/>
                </a:solidFill>
                <a:latin typeface="+mn-lt"/>
              </a:defRPr>
            </a:lvl3pPr>
            <a:lvl4pPr marL="2743200" indent="0" defTabSz="1828800">
              <a:lnSpc>
                <a:spcPct val="90000"/>
              </a:lnSpc>
              <a:spcBef>
                <a:spcPts val="1000"/>
              </a:spcBef>
              <a:buFont typeface="Arial" panose="020B0604020202020204" pitchFamily="34" charset="0"/>
              <a:buNone/>
              <a:defRPr sz="2800">
                <a:solidFill>
                  <a:schemeClr val="tx2"/>
                </a:solidFill>
                <a:latin typeface="+mn-lt"/>
              </a:defRPr>
            </a:lvl4pPr>
            <a:lvl5pPr marL="3657600" indent="0" defTabSz="1828800">
              <a:lnSpc>
                <a:spcPct val="90000"/>
              </a:lnSpc>
              <a:spcBef>
                <a:spcPts val="1000"/>
              </a:spcBef>
              <a:buFont typeface="Arial" panose="020B0604020202020204" pitchFamily="34" charset="0"/>
              <a:buNone/>
              <a:defRPr sz="2800">
                <a:solidFill>
                  <a:schemeClr val="tx2"/>
                </a:solidFill>
                <a:latin typeface="+mn-lt"/>
              </a:defRPr>
            </a:lvl5pPr>
            <a:lvl6pPr marL="5029200" indent="-457200" defTabSz="1828800">
              <a:lnSpc>
                <a:spcPct val="90000"/>
              </a:lnSpc>
              <a:spcBef>
                <a:spcPts val="1000"/>
              </a:spcBef>
              <a:buFont typeface="Arial" panose="020B0604020202020204" pitchFamily="34" charset="0"/>
              <a:buChar char="•"/>
              <a:defRPr sz="3600">
                <a:latin typeface="+mn-lt"/>
              </a:defRPr>
            </a:lvl6pPr>
            <a:lvl7pPr marL="5943600" indent="-457200" defTabSz="1828800">
              <a:lnSpc>
                <a:spcPct val="90000"/>
              </a:lnSpc>
              <a:spcBef>
                <a:spcPts val="1000"/>
              </a:spcBef>
              <a:buFont typeface="Arial" panose="020B0604020202020204" pitchFamily="34" charset="0"/>
              <a:buChar char="•"/>
              <a:defRPr sz="3600">
                <a:latin typeface="+mn-lt"/>
              </a:defRPr>
            </a:lvl7pPr>
            <a:lvl8pPr marL="6858000" indent="-457200" defTabSz="1828800">
              <a:lnSpc>
                <a:spcPct val="90000"/>
              </a:lnSpc>
              <a:spcBef>
                <a:spcPts val="1000"/>
              </a:spcBef>
              <a:buFont typeface="Arial" panose="020B0604020202020204" pitchFamily="34" charset="0"/>
              <a:buChar char="•"/>
              <a:defRPr sz="3600">
                <a:latin typeface="+mn-lt"/>
              </a:defRPr>
            </a:lvl8pPr>
            <a:lvl9pPr marL="7772400" indent="-457200" defTabSz="1828800">
              <a:lnSpc>
                <a:spcPct val="90000"/>
              </a:lnSpc>
              <a:spcBef>
                <a:spcPts val="1000"/>
              </a:spcBef>
              <a:buFont typeface="Arial" panose="020B0604020202020204" pitchFamily="34" charset="0"/>
              <a:buChar char="•"/>
              <a:defRPr sz="3600">
                <a:latin typeface="+mn-lt"/>
              </a:defRPr>
            </a:lvl9pPr>
          </a:lstStyle>
          <a:p>
            <a:r>
              <a:rPr lang="ro-RO" sz="4800" dirty="0"/>
              <a:t>În lume, peste 8,7 milioane de oameni mor </a:t>
            </a:r>
            <a:r>
              <a:rPr lang="en-US" sz="4800" dirty="0" err="1"/>
              <a:t>anual</a:t>
            </a:r>
            <a:r>
              <a:rPr lang="en-US" sz="4800" dirty="0"/>
              <a:t> din</a:t>
            </a:r>
            <a:r>
              <a:rPr lang="ro-RO" sz="4800" dirty="0"/>
              <a:t> cauza consumului </a:t>
            </a:r>
            <a:r>
              <a:rPr lang="en-US" sz="4800" dirty="0"/>
              <a:t>de </a:t>
            </a:r>
            <a:r>
              <a:rPr lang="en-US" sz="4800" dirty="0" err="1"/>
              <a:t>tutun</a:t>
            </a:r>
            <a:r>
              <a:rPr lang="ro-RO" sz="4800" dirty="0"/>
              <a:t>.</a:t>
            </a:r>
          </a:p>
        </p:txBody>
      </p:sp>
    </p:spTree>
    <p:extLst>
      <p:ext uri="{BB962C8B-B14F-4D97-AF65-F5344CB8AC3E}">
        <p14:creationId xmlns:p14="http://schemas.microsoft.com/office/powerpoint/2010/main" val="286548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83" y="1336778"/>
            <a:ext cx="5659005" cy="28010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ro-RO" sz="5400" dirty="0">
                <a:latin typeface="+mn-lt"/>
              </a:rPr>
              <a:t>Ia decizii informate!</a:t>
            </a:r>
            <a:endParaRPr lang="en-US" sz="5400" dirty="0">
              <a:latin typeface="+mn-lt"/>
            </a:endParaRPr>
          </a:p>
        </p:txBody>
      </p:sp>
      <p:sp>
        <p:nvSpPr>
          <p:cNvPr id="3" name="Content Placeholder 2"/>
          <p:cNvSpPr>
            <a:spLocks noGrp="1"/>
          </p:cNvSpPr>
          <p:nvPr>
            <p:ph type="body" idx="1"/>
          </p:nvPr>
        </p:nvSpPr>
        <p:spPr>
          <a:xfrm>
            <a:off x="15677450" y="2737308"/>
            <a:ext cx="7760495" cy="115252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spcBef>
                <a:spcPct val="0"/>
              </a:spcBef>
            </a:pPr>
            <a:r>
              <a:rPr lang="ro-RO" sz="5400" b="1" dirty="0">
                <a:solidFill>
                  <a:schemeClr val="tx2"/>
                </a:solidFill>
                <a:ea typeface="+mj-ea"/>
                <a:cs typeface="+mj-cs"/>
              </a:rPr>
              <a:t>Mesaje manipulatoare</a:t>
            </a:r>
            <a:endParaRPr lang="en-US" sz="5400" b="1" dirty="0">
              <a:solidFill>
                <a:schemeClr val="tx2"/>
              </a:solidFill>
              <a:ea typeface="+mj-ea"/>
              <a:cs typeface="+mj-cs"/>
            </a:endParaRPr>
          </a:p>
        </p:txBody>
      </p:sp>
      <p:sp>
        <p:nvSpPr>
          <p:cNvPr id="7" name="Text Placeholder 6"/>
          <p:cNvSpPr>
            <a:spLocks noGrp="1"/>
          </p:cNvSpPr>
          <p:nvPr>
            <p:ph type="body" sz="quarter" idx="16"/>
          </p:nvPr>
        </p:nvSpPr>
        <p:spPr>
          <a:xfrm>
            <a:off x="9192425" y="5259235"/>
            <a:ext cx="5893588" cy="7178676"/>
          </a:xfrm>
        </p:spPr>
        <p:txBody>
          <a:bodyPr>
            <a:normAutofit/>
          </a:bodyPr>
          <a:lstStyle/>
          <a:p>
            <a:r>
              <a:rPr lang="ro-RO" sz="3600" dirty="0">
                <a:solidFill>
                  <a:schemeClr val="tx2"/>
                </a:solidFill>
              </a:rPr>
              <a:t>Adolescenții și tinerii sunt o țintă pentru publicitatea înșelătoare și marketing agresiv </a:t>
            </a:r>
          </a:p>
          <a:p>
            <a:r>
              <a:rPr lang="ro-RO" sz="3600" dirty="0">
                <a:solidFill>
                  <a:schemeClr val="tx2"/>
                </a:solidFill>
              </a:rPr>
              <a:t>Reclame mari, electronice, strălucitoare în locuri vizibile pentru a atrage atenția</a:t>
            </a:r>
          </a:p>
          <a:p>
            <a:r>
              <a:rPr lang="ro-RO" sz="3600" dirty="0">
                <a:solidFill>
                  <a:schemeClr val="tx2"/>
                </a:solidFill>
              </a:rPr>
              <a:t>Sponsorizarea unor evenimente pentru ca imaginea să rămână în mintea participanților</a:t>
            </a:r>
          </a:p>
          <a:p>
            <a:endParaRPr lang="en-US" sz="3600" dirty="0">
              <a:solidFill>
                <a:schemeClr val="tx2"/>
              </a:solidFill>
            </a:endParaRPr>
          </a:p>
        </p:txBody>
      </p:sp>
      <p:sp>
        <p:nvSpPr>
          <p:cNvPr id="5" name="Text Placeholder 4"/>
          <p:cNvSpPr>
            <a:spLocks noGrp="1"/>
          </p:cNvSpPr>
          <p:nvPr>
            <p:ph type="body" sz="quarter" idx="13"/>
          </p:nvPr>
        </p:nvSpPr>
        <p:spPr>
          <a:xfrm>
            <a:off x="1220733" y="5973070"/>
            <a:ext cx="7380255" cy="1152524"/>
          </a:xfrm>
        </p:spPr>
        <p:txBody>
          <a:bodyPr/>
          <a:lstStyle/>
          <a:p>
            <a:r>
              <a:rPr lang="ro-RO" sz="5400" b="1" dirty="0">
                <a:solidFill>
                  <a:schemeClr val="tx2"/>
                </a:solidFill>
                <a:ea typeface="+mj-ea"/>
                <a:cs typeface="+mj-cs"/>
              </a:rPr>
              <a:t>Momente</a:t>
            </a:r>
            <a:r>
              <a:rPr lang="ro-RO" dirty="0">
                <a:solidFill>
                  <a:srgbClr val="EAB037"/>
                </a:solidFill>
              </a:rPr>
              <a:t> </a:t>
            </a:r>
            <a:r>
              <a:rPr lang="ro-RO" sz="5400" b="1" dirty="0">
                <a:solidFill>
                  <a:schemeClr val="tx2"/>
                </a:solidFill>
                <a:ea typeface="+mj-ea"/>
                <a:cs typeface="+mj-cs"/>
              </a:rPr>
              <a:t>vulnerabile</a:t>
            </a:r>
            <a:endParaRPr lang="en-US" sz="5400" b="1" dirty="0">
              <a:solidFill>
                <a:schemeClr val="tx2"/>
              </a:solidFill>
              <a:ea typeface="+mj-ea"/>
              <a:cs typeface="+mj-cs"/>
            </a:endParaRPr>
          </a:p>
        </p:txBody>
      </p:sp>
      <p:sp>
        <p:nvSpPr>
          <p:cNvPr id="8" name="Text Placeholder 7"/>
          <p:cNvSpPr>
            <a:spLocks noGrp="1"/>
          </p:cNvSpPr>
          <p:nvPr>
            <p:ph type="body" sz="half" idx="17"/>
          </p:nvPr>
        </p:nvSpPr>
        <p:spPr>
          <a:xfrm>
            <a:off x="1978748" y="7760392"/>
            <a:ext cx="5864226" cy="5275397"/>
          </a:xfrm>
        </p:spPr>
        <p:txBody>
          <a:bodyPr>
            <a:normAutofit/>
          </a:bodyPr>
          <a:lstStyle/>
          <a:p>
            <a:r>
              <a:rPr lang="ro-RO" sz="3600" dirty="0">
                <a:solidFill>
                  <a:schemeClr val="tx2"/>
                </a:solidFill>
              </a:rPr>
              <a:t>Un eveniment stresant acasa sau la școala poate fi un moment de vulnerabilitate când tentația de a încerca diferite produse pentru a te simți mai bine este mare.</a:t>
            </a:r>
          </a:p>
          <a:p>
            <a:r>
              <a:rPr lang="ro-RO" sz="3600" dirty="0">
                <a:solidFill>
                  <a:schemeClr val="tx2"/>
                </a:solidFill>
              </a:rPr>
              <a:t>Industria de tutun exploatează acest fapt, utilizănd mesaje care arată apropiere, asociere.</a:t>
            </a:r>
            <a:endParaRPr lang="en-US" sz="3600" dirty="0">
              <a:solidFill>
                <a:schemeClr val="tx2"/>
              </a:solidFill>
            </a:endParaRPr>
          </a:p>
        </p:txBody>
      </p:sp>
      <p:sp>
        <p:nvSpPr>
          <p:cNvPr id="6" name="Text Placeholder 5"/>
          <p:cNvSpPr>
            <a:spLocks noGrp="1"/>
          </p:cNvSpPr>
          <p:nvPr>
            <p:ph type="body" idx="15"/>
          </p:nvPr>
        </p:nvSpPr>
        <p:spPr>
          <a:xfrm>
            <a:off x="15677450" y="4126937"/>
            <a:ext cx="8447351" cy="8495640"/>
          </a:xfrm>
        </p:spPr>
        <p:txBody>
          <a:bodyPr>
            <a:noAutofit/>
          </a:bodyPr>
          <a:lstStyle/>
          <a:p>
            <a:r>
              <a:rPr lang="ro-RO" sz="3600" dirty="0">
                <a:solidFill>
                  <a:schemeClr val="tx2"/>
                </a:solidFill>
              </a:rPr>
              <a:t>Companiile de tutun utilizează mesaje manipulatoare pentru a influența felul în care oamenii, mai ales tinerii percep produsele de tutun.</a:t>
            </a:r>
          </a:p>
          <a:p>
            <a:r>
              <a:rPr lang="ro-RO" sz="3600" dirty="0">
                <a:solidFill>
                  <a:schemeClr val="tx2"/>
                </a:solidFill>
              </a:rPr>
              <a:t>Induc ideea  – produse la modă, plăcute, cu diferite arome, cu design atrăgător</a:t>
            </a:r>
          </a:p>
          <a:p>
            <a:r>
              <a:rPr lang="ro-RO" sz="3600" dirty="0">
                <a:solidFill>
                  <a:schemeClr val="tx2"/>
                </a:solidFill>
              </a:rPr>
              <a:t>Chiar atunci când se discută despre riscurile și efectele asupra sănătății, industria de tutun Induce ideea ca producatorii sunt bine intenționați si vor sa reduca aceste consecinte negative</a:t>
            </a:r>
          </a:p>
          <a:p>
            <a:r>
              <a:rPr lang="ro-RO" sz="3600" dirty="0">
                <a:solidFill>
                  <a:schemeClr val="tx2"/>
                </a:solidFill>
              </a:rPr>
              <a:t>Oferte de nerefuzat – 3 produse la preț de 1 sau 2</a:t>
            </a:r>
          </a:p>
          <a:p>
            <a:r>
              <a:rPr lang="ro-RO" sz="3600" dirty="0">
                <a:solidFill>
                  <a:schemeClr val="tx2"/>
                </a:solidFill>
              </a:rPr>
              <a:t>Promovează ENDS și HEATS ca alternative lmai puțin nocive ca fumatul convențional</a:t>
            </a:r>
          </a:p>
          <a:p>
            <a:endParaRPr lang="en-US" sz="3600" dirty="0">
              <a:solidFill>
                <a:schemeClr val="tx2"/>
              </a:solidFill>
            </a:endParaRPr>
          </a:p>
        </p:txBody>
      </p:sp>
      <p:sp>
        <p:nvSpPr>
          <p:cNvPr id="4" name="Text Placeholder 3"/>
          <p:cNvSpPr>
            <a:spLocks noGrp="1"/>
          </p:cNvSpPr>
          <p:nvPr>
            <p:ph type="body" sz="quarter" idx="3"/>
          </p:nvPr>
        </p:nvSpPr>
        <p:spPr>
          <a:xfrm>
            <a:off x="9322862" y="3561576"/>
            <a:ext cx="5872482" cy="1152524"/>
          </a:xfrm>
        </p:spPr>
        <p:txBody>
          <a:bodyPr/>
          <a:lstStyle/>
          <a:p>
            <a:r>
              <a:rPr lang="ro-RO" sz="5400" b="1" dirty="0">
                <a:solidFill>
                  <a:schemeClr val="tx2"/>
                </a:solidFill>
                <a:ea typeface="+mj-ea"/>
                <a:cs typeface="+mj-cs"/>
              </a:rPr>
              <a:t>Marketing</a:t>
            </a:r>
            <a:r>
              <a:rPr lang="ro-RO" dirty="0">
                <a:solidFill>
                  <a:srgbClr val="EAB037"/>
                </a:solidFill>
              </a:rPr>
              <a:t> </a:t>
            </a:r>
            <a:r>
              <a:rPr lang="ro-RO" sz="5400" b="1" dirty="0">
                <a:solidFill>
                  <a:schemeClr val="tx2"/>
                </a:solidFill>
                <a:ea typeface="+mj-ea"/>
                <a:cs typeface="+mj-cs"/>
              </a:rPr>
              <a:t>agresiv</a:t>
            </a:r>
            <a:endParaRPr lang="en-US" sz="5400" b="1" dirty="0">
              <a:solidFill>
                <a:schemeClr val="tx2"/>
              </a:solidFill>
              <a:ea typeface="+mj-ea"/>
              <a:cs typeface="+mj-cs"/>
            </a:endParaRPr>
          </a:p>
        </p:txBody>
      </p:sp>
      <p:pic>
        <p:nvPicPr>
          <p:cNvPr id="10" name="Graphic 9" descr="Teacher">
            <a:extLst>
              <a:ext uri="{FF2B5EF4-FFF2-40B4-BE49-F238E27FC236}">
                <a16:creationId xmlns:a16="http://schemas.microsoft.com/office/drawing/2014/main" id="{BAB3282A-C712-519B-19C8-6D8C965560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68" y="-566768"/>
            <a:ext cx="9277693" cy="6961805"/>
          </a:xfrm>
          <a:prstGeom prst="rect">
            <a:avLst/>
          </a:prstGeom>
        </p:spPr>
      </p:pic>
      <p:sp>
        <p:nvSpPr>
          <p:cNvPr id="11" name="Freeform 10">
            <a:extLst>
              <a:ext uri="{FF2B5EF4-FFF2-40B4-BE49-F238E27FC236}">
                <a16:creationId xmlns:a16="http://schemas.microsoft.com/office/drawing/2014/main" id="{AB7EF328-0627-C3B5-8E03-EE3F4E52DEF1}"/>
              </a:ext>
            </a:extLst>
          </p:cNvPr>
          <p:cNvSpPr/>
          <p:nvPr/>
        </p:nvSpPr>
        <p:spPr>
          <a:xfrm>
            <a:off x="22837191" y="456593"/>
            <a:ext cx="485634" cy="1519290"/>
          </a:xfrm>
          <a:custGeom>
            <a:avLst/>
            <a:gdLst/>
            <a:ahLst/>
            <a:cxnLst/>
            <a:rect l="l" t="t" r="r" b="b"/>
            <a:pathLst>
              <a:path w="494193" h="1519290">
                <a:moveTo>
                  <a:pt x="0" y="0"/>
                </a:moveTo>
                <a:lnTo>
                  <a:pt x="494193" y="0"/>
                </a:lnTo>
                <a:lnTo>
                  <a:pt x="494193" y="1519290"/>
                </a:lnTo>
                <a:lnTo>
                  <a:pt x="0" y="15192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TextBox 12">
            <a:extLst>
              <a:ext uri="{FF2B5EF4-FFF2-40B4-BE49-F238E27FC236}">
                <a16:creationId xmlns:a16="http://schemas.microsoft.com/office/drawing/2014/main" id="{D660501E-7262-BCCB-3D50-F7B3D4E6A4F5}"/>
              </a:ext>
            </a:extLst>
          </p:cNvPr>
          <p:cNvSpPr txBox="1"/>
          <p:nvPr/>
        </p:nvSpPr>
        <p:spPr>
          <a:xfrm>
            <a:off x="9192425" y="1309890"/>
            <a:ext cx="12781720"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defTabSz="1828800">
              <a:lnSpc>
                <a:spcPct val="90000"/>
              </a:lnSpc>
              <a:buFont typeface="Arial" panose="020B0604020202020204" pitchFamily="34" charset="0"/>
              <a:buNone/>
              <a:defRPr sz="5400" b="1">
                <a:solidFill>
                  <a:schemeClr val="tx2"/>
                </a:solidFill>
                <a:latin typeface="+mn-lt"/>
                <a:ea typeface="+mj-ea"/>
                <a:cs typeface="+mj-cs"/>
              </a:defRPr>
            </a:lvl1pPr>
            <a:lvl2pPr marL="914400" indent="0" defTabSz="1828800">
              <a:lnSpc>
                <a:spcPct val="90000"/>
              </a:lnSpc>
              <a:spcBef>
                <a:spcPts val="1000"/>
              </a:spcBef>
              <a:buFont typeface="Arial" panose="020B0604020202020204" pitchFamily="34" charset="0"/>
              <a:buNone/>
              <a:defRPr sz="4000" b="1">
                <a:latin typeface="+mn-lt"/>
              </a:defRPr>
            </a:lvl2pPr>
            <a:lvl3pPr marL="1828800" indent="0" defTabSz="1828800">
              <a:lnSpc>
                <a:spcPct val="90000"/>
              </a:lnSpc>
              <a:spcBef>
                <a:spcPts val="1000"/>
              </a:spcBef>
              <a:buFont typeface="Arial" panose="020B0604020202020204" pitchFamily="34" charset="0"/>
              <a:buNone/>
              <a:defRPr sz="3600" b="1">
                <a:latin typeface="+mn-lt"/>
              </a:defRPr>
            </a:lvl3pPr>
            <a:lvl4pPr marL="2743200" indent="0" defTabSz="1828800">
              <a:lnSpc>
                <a:spcPct val="90000"/>
              </a:lnSpc>
              <a:spcBef>
                <a:spcPts val="1000"/>
              </a:spcBef>
              <a:buFont typeface="Arial" panose="020B0604020202020204" pitchFamily="34" charset="0"/>
              <a:buNone/>
              <a:defRPr sz="3200" b="1">
                <a:latin typeface="+mn-lt"/>
              </a:defRPr>
            </a:lvl4pPr>
            <a:lvl5pPr marL="3657600" indent="0" defTabSz="1828800">
              <a:lnSpc>
                <a:spcPct val="90000"/>
              </a:lnSpc>
              <a:spcBef>
                <a:spcPts val="1000"/>
              </a:spcBef>
              <a:buFont typeface="Arial" panose="020B0604020202020204" pitchFamily="34" charset="0"/>
              <a:buNone/>
              <a:defRPr sz="3200" b="1">
                <a:latin typeface="+mn-lt"/>
              </a:defRPr>
            </a:lvl5pPr>
            <a:lvl6pPr marL="4572000" indent="0" defTabSz="1828800">
              <a:lnSpc>
                <a:spcPct val="90000"/>
              </a:lnSpc>
              <a:spcBef>
                <a:spcPts val="1000"/>
              </a:spcBef>
              <a:buFont typeface="Arial" panose="020B0604020202020204" pitchFamily="34" charset="0"/>
              <a:buNone/>
              <a:defRPr sz="3200" b="1">
                <a:latin typeface="+mn-lt"/>
              </a:defRPr>
            </a:lvl6pPr>
            <a:lvl7pPr marL="5486400" indent="0" defTabSz="1828800">
              <a:lnSpc>
                <a:spcPct val="90000"/>
              </a:lnSpc>
              <a:spcBef>
                <a:spcPts val="1000"/>
              </a:spcBef>
              <a:buFont typeface="Arial" panose="020B0604020202020204" pitchFamily="34" charset="0"/>
              <a:buNone/>
              <a:defRPr sz="3200" b="1">
                <a:latin typeface="+mn-lt"/>
              </a:defRPr>
            </a:lvl7pPr>
            <a:lvl8pPr marL="6400800" indent="0" defTabSz="1828800">
              <a:lnSpc>
                <a:spcPct val="90000"/>
              </a:lnSpc>
              <a:spcBef>
                <a:spcPts val="1000"/>
              </a:spcBef>
              <a:buFont typeface="Arial" panose="020B0604020202020204" pitchFamily="34" charset="0"/>
              <a:buNone/>
              <a:defRPr sz="3200" b="1">
                <a:latin typeface="+mn-lt"/>
              </a:defRPr>
            </a:lvl8pPr>
            <a:lvl9pPr marL="7315200" indent="0" defTabSz="1828800">
              <a:lnSpc>
                <a:spcPct val="90000"/>
              </a:lnSpc>
              <a:spcBef>
                <a:spcPts val="1000"/>
              </a:spcBef>
              <a:buFont typeface="Arial" panose="020B0604020202020204" pitchFamily="34" charset="0"/>
              <a:buNone/>
              <a:defRPr sz="3200" b="1">
                <a:latin typeface="+mn-lt"/>
              </a:defRPr>
            </a:lvl9pPr>
          </a:lstStyle>
          <a:p>
            <a:r>
              <a:rPr lang="ro-RO" dirty="0"/>
              <a:t>Cum te poți păcăli ușor!</a:t>
            </a:r>
            <a:endParaRPr lang="en-US" dirty="0"/>
          </a:p>
        </p:txBody>
      </p:sp>
    </p:spTree>
    <p:extLst>
      <p:ext uri="{BB962C8B-B14F-4D97-AF65-F5344CB8AC3E}">
        <p14:creationId xmlns:p14="http://schemas.microsoft.com/office/powerpoint/2010/main" val="3704113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9A68B61-0401-A495-2930-B99FC5FC0990}"/>
              </a:ext>
            </a:extLst>
          </p:cNvPr>
          <p:cNvSpPr/>
          <p:nvPr/>
        </p:nvSpPr>
        <p:spPr>
          <a:xfrm>
            <a:off x="16681116" y="22666"/>
            <a:ext cx="7486319" cy="531101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28047" y="1314637"/>
            <a:ext cx="6651135" cy="1720800"/>
          </a:xfrm>
        </p:spPr>
        <p:txBody>
          <a:bodyPr/>
          <a:lstStyle/>
          <a:p>
            <a:r>
              <a:rPr lang="ro-RO" dirty="0"/>
              <a:t>POȚI REFUZA!</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226" y="330957"/>
            <a:ext cx="13716000" cy="13716000"/>
          </a:xfrm>
          <a:prstGeom prst="rect">
            <a:avLst/>
          </a:prstGeom>
        </p:spPr>
      </p:pic>
      <p:sp>
        <p:nvSpPr>
          <p:cNvPr id="6" name="Title 1">
            <a:extLst>
              <a:ext uri="{FF2B5EF4-FFF2-40B4-BE49-F238E27FC236}">
                <a16:creationId xmlns:a16="http://schemas.microsoft.com/office/drawing/2014/main" id="{B569F540-AD7B-24B0-D8A7-F8BB4F36F6C9}"/>
              </a:ext>
            </a:extLst>
          </p:cNvPr>
          <p:cNvSpPr txBox="1">
            <a:spLocks/>
          </p:cNvSpPr>
          <p:nvPr/>
        </p:nvSpPr>
        <p:spPr bwMode="auto">
          <a:xfrm>
            <a:off x="6428832" y="1502389"/>
            <a:ext cx="9076211" cy="383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1828800" rtl="0" eaLnBrk="0" fontAlgn="base" hangingPunct="0">
              <a:lnSpc>
                <a:spcPct val="90000"/>
              </a:lnSpc>
              <a:spcBef>
                <a:spcPct val="0"/>
              </a:spcBef>
              <a:spcAft>
                <a:spcPct val="0"/>
              </a:spcAft>
              <a:defRPr sz="8000" b="0" kern="1200" cap="none">
                <a:solidFill>
                  <a:schemeClr val="tx2"/>
                </a:solidFill>
                <a:latin typeface="+mj-lt"/>
                <a:ea typeface="+mj-ea"/>
                <a:cs typeface="+mj-cs"/>
              </a:defRPr>
            </a:lvl1pPr>
            <a:lvl2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2pPr>
            <a:lvl3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3pPr>
            <a:lvl4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4pPr>
            <a:lvl5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5pPr>
            <a:lvl6pPr marL="457200" algn="l" defTabSz="1828800" rtl="0" fontAlgn="base">
              <a:lnSpc>
                <a:spcPct val="90000"/>
              </a:lnSpc>
              <a:spcBef>
                <a:spcPct val="0"/>
              </a:spcBef>
              <a:spcAft>
                <a:spcPct val="0"/>
              </a:spcAft>
              <a:defRPr sz="8800" b="1">
                <a:solidFill>
                  <a:schemeClr val="tx2"/>
                </a:solidFill>
                <a:latin typeface="Calibri" panose="020F0502020204030204" pitchFamily="34" charset="0"/>
              </a:defRPr>
            </a:lvl6pPr>
            <a:lvl7pPr marL="914400" algn="l" defTabSz="1828800" rtl="0" fontAlgn="base">
              <a:lnSpc>
                <a:spcPct val="90000"/>
              </a:lnSpc>
              <a:spcBef>
                <a:spcPct val="0"/>
              </a:spcBef>
              <a:spcAft>
                <a:spcPct val="0"/>
              </a:spcAft>
              <a:defRPr sz="8800" b="1">
                <a:solidFill>
                  <a:schemeClr val="tx2"/>
                </a:solidFill>
                <a:latin typeface="Calibri" panose="020F0502020204030204" pitchFamily="34" charset="0"/>
              </a:defRPr>
            </a:lvl7pPr>
            <a:lvl8pPr marL="1371600" algn="l" defTabSz="1828800" rtl="0" fontAlgn="base">
              <a:lnSpc>
                <a:spcPct val="90000"/>
              </a:lnSpc>
              <a:spcBef>
                <a:spcPct val="0"/>
              </a:spcBef>
              <a:spcAft>
                <a:spcPct val="0"/>
              </a:spcAft>
              <a:defRPr sz="8800" b="1">
                <a:solidFill>
                  <a:schemeClr val="tx2"/>
                </a:solidFill>
                <a:latin typeface="Calibri" panose="020F0502020204030204" pitchFamily="34" charset="0"/>
              </a:defRPr>
            </a:lvl8pPr>
            <a:lvl9pPr marL="1828800" algn="l" defTabSz="1828800" rtl="0" fontAlgn="base">
              <a:lnSpc>
                <a:spcPct val="90000"/>
              </a:lnSpc>
              <a:spcBef>
                <a:spcPct val="0"/>
              </a:spcBef>
              <a:spcAft>
                <a:spcPct val="0"/>
              </a:spcAft>
              <a:defRPr sz="8800" b="1">
                <a:solidFill>
                  <a:schemeClr val="tx2"/>
                </a:solidFill>
                <a:latin typeface="Calibri" panose="020F0502020204030204" pitchFamily="34" charset="0"/>
              </a:defRPr>
            </a:lvl9pPr>
          </a:lstStyle>
          <a:p>
            <a:r>
              <a:rPr lang="ro-RO" dirty="0"/>
              <a:t>Nu este întotdeauna ușor să refuzi!</a:t>
            </a:r>
            <a:endParaRPr lang="en-US" dirty="0"/>
          </a:p>
        </p:txBody>
      </p:sp>
      <p:sp>
        <p:nvSpPr>
          <p:cNvPr id="8" name="Text Placeholder 7">
            <a:extLst>
              <a:ext uri="{FF2B5EF4-FFF2-40B4-BE49-F238E27FC236}">
                <a16:creationId xmlns:a16="http://schemas.microsoft.com/office/drawing/2014/main" id="{74BA0194-8FA4-D1A5-0EFC-060825069210}"/>
              </a:ext>
            </a:extLst>
          </p:cNvPr>
          <p:cNvSpPr>
            <a:spLocks noGrp="1"/>
          </p:cNvSpPr>
          <p:nvPr>
            <p:ph type="body" idx="1"/>
          </p:nvPr>
        </p:nvSpPr>
        <p:spPr>
          <a:xfrm>
            <a:off x="9616250" y="6363594"/>
            <a:ext cx="15668897" cy="691700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spcBef>
                <a:spcPct val="0"/>
              </a:spcBef>
            </a:pPr>
            <a:r>
              <a:rPr lang="ro-RO" sz="4800" cap="none" dirty="0">
                <a:solidFill>
                  <a:schemeClr val="tx2"/>
                </a:solidFill>
                <a:latin typeface="+mj-lt"/>
                <a:ea typeface="+mj-ea"/>
                <a:cs typeface="+mj-cs"/>
              </a:rPr>
              <a:t>Cum poți spune că nu vrei să fumezi:</a:t>
            </a:r>
          </a:p>
          <a:p>
            <a:pPr>
              <a:spcBef>
                <a:spcPct val="0"/>
              </a:spcBef>
            </a:pPr>
            <a:endParaRPr lang="ro-RO" sz="4800" cap="none" dirty="0">
              <a:solidFill>
                <a:schemeClr val="tx2"/>
              </a:solidFill>
              <a:latin typeface="+mj-lt"/>
              <a:ea typeface="+mj-ea"/>
              <a:cs typeface="+mj-cs"/>
            </a:endParaRPr>
          </a:p>
          <a:p>
            <a:pPr>
              <a:spcBef>
                <a:spcPct val="0"/>
              </a:spcBef>
            </a:pPr>
            <a:r>
              <a:rPr lang="ro-RO" sz="4800" cap="none" dirty="0">
                <a:solidFill>
                  <a:schemeClr val="tx2"/>
                </a:solidFill>
                <a:latin typeface="+mj-lt"/>
                <a:ea typeface="+mj-ea"/>
                <a:cs typeface="+mj-cs"/>
              </a:rPr>
              <a:t>”Am încercat deja și chiar nu mi-a plăcut!</a:t>
            </a:r>
          </a:p>
          <a:p>
            <a:pPr>
              <a:spcBef>
                <a:spcPct val="0"/>
              </a:spcBef>
            </a:pPr>
            <a:endParaRPr lang="ro-RO" sz="4800" cap="none" dirty="0">
              <a:solidFill>
                <a:schemeClr val="tx2"/>
              </a:solidFill>
              <a:latin typeface="+mj-lt"/>
              <a:ea typeface="+mj-ea"/>
              <a:cs typeface="+mj-cs"/>
            </a:endParaRPr>
          </a:p>
          <a:p>
            <a:pPr>
              <a:spcBef>
                <a:spcPct val="0"/>
              </a:spcBef>
            </a:pPr>
            <a:r>
              <a:rPr lang="ro-RO" sz="4800" cap="none" dirty="0">
                <a:solidFill>
                  <a:schemeClr val="tx2"/>
                </a:solidFill>
                <a:latin typeface="+mj-lt"/>
                <a:ea typeface="+mj-ea"/>
                <a:cs typeface="+mj-cs"/>
              </a:rPr>
              <a:t>”Nu vreau să mă îmbolnăvesc!”</a:t>
            </a:r>
          </a:p>
          <a:p>
            <a:pPr>
              <a:spcBef>
                <a:spcPct val="0"/>
              </a:spcBef>
            </a:pPr>
            <a:endParaRPr lang="ro-RO" sz="4800" cap="none" dirty="0">
              <a:solidFill>
                <a:schemeClr val="tx2"/>
              </a:solidFill>
              <a:latin typeface="+mj-lt"/>
              <a:ea typeface="+mj-ea"/>
              <a:cs typeface="+mj-cs"/>
            </a:endParaRPr>
          </a:p>
          <a:p>
            <a:pPr>
              <a:spcBef>
                <a:spcPct val="0"/>
              </a:spcBef>
            </a:pPr>
            <a:r>
              <a:rPr lang="ro-RO" sz="4800" cap="none" dirty="0">
                <a:solidFill>
                  <a:schemeClr val="tx2"/>
                </a:solidFill>
                <a:latin typeface="+mj-lt"/>
                <a:ea typeface="+mj-ea"/>
                <a:cs typeface="+mj-cs"/>
              </a:rPr>
              <a:t>”Poate altădată”</a:t>
            </a:r>
          </a:p>
          <a:p>
            <a:pPr>
              <a:spcBef>
                <a:spcPct val="0"/>
              </a:spcBef>
            </a:pPr>
            <a:endParaRPr lang="ro-RO" sz="4800" cap="none" dirty="0">
              <a:solidFill>
                <a:schemeClr val="tx2"/>
              </a:solidFill>
              <a:latin typeface="+mj-lt"/>
              <a:ea typeface="+mj-ea"/>
              <a:cs typeface="+mj-cs"/>
            </a:endParaRPr>
          </a:p>
          <a:p>
            <a:pPr>
              <a:spcBef>
                <a:spcPct val="0"/>
              </a:spcBef>
            </a:pPr>
            <a:r>
              <a:rPr lang="ro-RO" sz="4800" cap="none" dirty="0">
                <a:solidFill>
                  <a:schemeClr val="tx2"/>
                </a:solidFill>
                <a:latin typeface="+mj-lt"/>
                <a:ea typeface="+mj-ea"/>
                <a:cs typeface="+mj-cs"/>
              </a:rPr>
              <a:t>”Nu-mi place cum miroase/cum se simte!”</a:t>
            </a:r>
          </a:p>
          <a:p>
            <a:pPr>
              <a:spcBef>
                <a:spcPct val="0"/>
              </a:spcBef>
            </a:pPr>
            <a:endParaRPr lang="ro-RO" sz="4800" cap="none" dirty="0">
              <a:solidFill>
                <a:schemeClr val="tx2"/>
              </a:solidFill>
              <a:latin typeface="+mj-lt"/>
              <a:ea typeface="+mj-ea"/>
              <a:cs typeface="+mj-cs"/>
            </a:endParaRPr>
          </a:p>
          <a:p>
            <a:pPr>
              <a:spcBef>
                <a:spcPct val="0"/>
              </a:spcBef>
            </a:pPr>
            <a:r>
              <a:rPr lang="ro-RO" sz="4800" cap="none" dirty="0">
                <a:solidFill>
                  <a:schemeClr val="tx2"/>
                </a:solidFill>
                <a:latin typeface="+mj-lt"/>
                <a:ea typeface="+mj-ea"/>
                <a:cs typeface="+mj-cs"/>
              </a:rPr>
              <a:t>”Nu-mi place să folosesc lucruri de la altcineva”</a:t>
            </a:r>
            <a:endParaRPr lang="en-US" sz="4800" cap="none" dirty="0">
              <a:solidFill>
                <a:schemeClr val="tx2"/>
              </a:solidFill>
              <a:latin typeface="+mj-lt"/>
              <a:ea typeface="+mj-ea"/>
              <a:cs typeface="+mj-cs"/>
            </a:endParaRPr>
          </a:p>
        </p:txBody>
      </p:sp>
    </p:spTree>
    <p:extLst>
      <p:ext uri="{BB962C8B-B14F-4D97-AF65-F5344CB8AC3E}">
        <p14:creationId xmlns:p14="http://schemas.microsoft.com/office/powerpoint/2010/main" val="2508496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3926" y="2449170"/>
            <a:ext cx="12795976" cy="3831294"/>
          </a:xfrm>
        </p:spPr>
        <p:txBody>
          <a:bodyPr/>
          <a:lstStyle/>
          <a:p>
            <a:r>
              <a:rPr lang="ro-RO" dirty="0"/>
              <a:t>Ce poți să faci în loc să te apuci de fumat?</a:t>
            </a:r>
            <a:endParaRPr lang="en-US" dirty="0"/>
          </a:p>
        </p:txBody>
      </p:sp>
      <p:sp>
        <p:nvSpPr>
          <p:cNvPr id="4" name="Text Placeholder 3"/>
          <p:cNvSpPr>
            <a:spLocks noGrp="1"/>
          </p:cNvSpPr>
          <p:nvPr>
            <p:ph type="body" idx="1"/>
          </p:nvPr>
        </p:nvSpPr>
        <p:spPr>
          <a:xfrm>
            <a:off x="10791258" y="6746193"/>
            <a:ext cx="9619832" cy="1720800"/>
          </a:xfrm>
        </p:spPr>
        <p:txBody>
          <a:bodyPr/>
          <a:lstStyle/>
          <a:p>
            <a:r>
              <a:rPr lang="ro-RO" dirty="0">
                <a:solidFill>
                  <a:schemeClr val="accent1"/>
                </a:solidFill>
              </a:rPr>
              <a:t>Cu ce se poate înlocui fumatul?</a:t>
            </a:r>
            <a:endParaRPr lang="en-US"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226" y="330957"/>
            <a:ext cx="13716000" cy="13716000"/>
          </a:xfrm>
          <a:prstGeom prst="rect">
            <a:avLst/>
          </a:prstGeom>
        </p:spPr>
      </p:pic>
    </p:spTree>
    <p:extLst>
      <p:ext uri="{BB962C8B-B14F-4D97-AF65-F5344CB8AC3E}">
        <p14:creationId xmlns:p14="http://schemas.microsoft.com/office/powerpoint/2010/main" val="2068507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solidFill>
                  <a:schemeClr val="accent1"/>
                </a:solidFill>
                <a:effectLst>
                  <a:outerShdw blurRad="38100" dist="38100" dir="2700000" algn="tl">
                    <a:srgbClr val="000000">
                      <a:alpha val="43137"/>
                    </a:srgbClr>
                  </a:outerShdw>
                </a:effectLst>
              </a:rPr>
              <a:t>Alternative sănătoase</a:t>
            </a:r>
            <a:endParaRPr lang="en-US"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6625" y="3042879"/>
            <a:ext cx="17893082" cy="9462652"/>
          </a:xfrm>
        </p:spPr>
        <p:txBody>
          <a:bodyPr/>
          <a:lstStyle/>
          <a:p>
            <a:pPr marL="685800" indent="-685800">
              <a:buClr>
                <a:srgbClr val="EAB037"/>
              </a:buClr>
              <a:buFont typeface="Wingdings" panose="05000000000000000000" pitchFamily="2" charset="2"/>
              <a:buChar char="Ø"/>
            </a:pPr>
            <a:r>
              <a:rPr lang="ro-RO" dirty="0">
                <a:solidFill>
                  <a:schemeClr val="tx2"/>
                </a:solidFill>
              </a:rPr>
              <a:t>Ascultă muzică împreună cu prietenii</a:t>
            </a:r>
          </a:p>
          <a:p>
            <a:pPr marL="685800" indent="-685800">
              <a:buClr>
                <a:srgbClr val="EAB037"/>
              </a:buClr>
              <a:buFont typeface="Wingdings" panose="05000000000000000000" pitchFamily="2" charset="2"/>
              <a:buChar char="Ø"/>
            </a:pPr>
            <a:r>
              <a:rPr lang="en-US" dirty="0">
                <a:solidFill>
                  <a:schemeClr val="tx2"/>
                </a:solidFill>
              </a:rPr>
              <a:t> </a:t>
            </a:r>
            <a:r>
              <a:rPr lang="ro-RO" dirty="0">
                <a:solidFill>
                  <a:schemeClr val="tx2"/>
                </a:solidFill>
              </a:rPr>
              <a:t>D</a:t>
            </a:r>
            <a:r>
              <a:rPr lang="en-US" dirty="0" err="1">
                <a:solidFill>
                  <a:schemeClr val="tx2"/>
                </a:solidFill>
              </a:rPr>
              <a:t>anseaz</a:t>
            </a:r>
            <a:r>
              <a:rPr lang="ro-RO" dirty="0">
                <a:solidFill>
                  <a:schemeClr val="tx2"/>
                </a:solidFill>
              </a:rPr>
              <a:t>ă</a:t>
            </a:r>
            <a:r>
              <a:rPr lang="en-US" dirty="0">
                <a:solidFill>
                  <a:schemeClr val="tx2"/>
                </a:solidFill>
              </a:rPr>
              <a:t> </a:t>
            </a:r>
            <a:r>
              <a:rPr lang="ro-RO" dirty="0">
                <a:solidFill>
                  <a:schemeClr val="tx2"/>
                </a:solidFill>
              </a:rPr>
              <a:t>î</a:t>
            </a:r>
            <a:r>
              <a:rPr lang="en-US" dirty="0" err="1">
                <a:solidFill>
                  <a:schemeClr val="tx2"/>
                </a:solidFill>
              </a:rPr>
              <a:t>mpreun</a:t>
            </a:r>
            <a:r>
              <a:rPr lang="ro-RO" dirty="0">
                <a:solidFill>
                  <a:schemeClr val="tx2"/>
                </a:solidFill>
              </a:rPr>
              <a:t>ă</a:t>
            </a:r>
            <a:r>
              <a:rPr lang="en-US" dirty="0">
                <a:solidFill>
                  <a:schemeClr val="tx2"/>
                </a:solidFill>
              </a:rPr>
              <a:t> cu </a:t>
            </a:r>
            <a:r>
              <a:rPr lang="en-US" dirty="0" err="1">
                <a:solidFill>
                  <a:schemeClr val="tx2"/>
                </a:solidFill>
              </a:rPr>
              <a:t>prietenii</a:t>
            </a:r>
            <a:endParaRPr lang="en-US" dirty="0">
              <a:solidFill>
                <a:schemeClr val="tx2"/>
              </a:solidFill>
            </a:endParaRPr>
          </a:p>
          <a:p>
            <a:pPr marL="685800" indent="-685800">
              <a:buClr>
                <a:srgbClr val="EAB037"/>
              </a:buClr>
              <a:buFont typeface="Wingdings" panose="05000000000000000000" pitchFamily="2" charset="2"/>
              <a:buChar char="Ø"/>
            </a:pPr>
            <a:r>
              <a:rPr lang="en-US" dirty="0" err="1">
                <a:solidFill>
                  <a:schemeClr val="tx2"/>
                </a:solidFill>
              </a:rPr>
              <a:t>Joaca-te</a:t>
            </a:r>
            <a:r>
              <a:rPr lang="en-US" dirty="0">
                <a:solidFill>
                  <a:schemeClr val="tx2"/>
                </a:solidFill>
              </a:rPr>
              <a:t> un </a:t>
            </a:r>
            <a:r>
              <a:rPr lang="en-US" dirty="0" err="1">
                <a:solidFill>
                  <a:schemeClr val="tx2"/>
                </a:solidFill>
              </a:rPr>
              <a:t>joc</a:t>
            </a:r>
            <a:r>
              <a:rPr lang="en-US" dirty="0">
                <a:solidFill>
                  <a:schemeClr val="tx2"/>
                </a:solidFill>
              </a:rPr>
              <a:t> de </a:t>
            </a:r>
            <a:r>
              <a:rPr lang="en-US" dirty="0" err="1">
                <a:solidFill>
                  <a:schemeClr val="tx2"/>
                </a:solidFill>
              </a:rPr>
              <a:t>societate</a:t>
            </a:r>
            <a:r>
              <a:rPr lang="en-US" dirty="0">
                <a:solidFill>
                  <a:schemeClr val="tx2"/>
                </a:solidFill>
              </a:rPr>
              <a:t> </a:t>
            </a:r>
            <a:r>
              <a:rPr lang="ro-RO" dirty="0">
                <a:solidFill>
                  <a:schemeClr val="tx2"/>
                </a:solidFill>
              </a:rPr>
              <a:t>î</a:t>
            </a:r>
            <a:r>
              <a:rPr lang="en-US" dirty="0" err="1">
                <a:solidFill>
                  <a:schemeClr val="tx2"/>
                </a:solidFill>
              </a:rPr>
              <a:t>mpreun</a:t>
            </a:r>
            <a:r>
              <a:rPr lang="ro-RO" dirty="0">
                <a:solidFill>
                  <a:schemeClr val="tx2"/>
                </a:solidFill>
              </a:rPr>
              <a:t>ă</a:t>
            </a:r>
            <a:r>
              <a:rPr lang="en-US" dirty="0">
                <a:solidFill>
                  <a:schemeClr val="tx2"/>
                </a:solidFill>
              </a:rPr>
              <a:t> cu </a:t>
            </a:r>
            <a:r>
              <a:rPr lang="en-US" dirty="0" err="1">
                <a:solidFill>
                  <a:schemeClr val="tx2"/>
                </a:solidFill>
              </a:rPr>
              <a:t>prietenii</a:t>
            </a:r>
            <a:r>
              <a:rPr lang="en-US" dirty="0">
                <a:solidFill>
                  <a:schemeClr val="tx2"/>
                </a:solidFill>
              </a:rPr>
              <a:t> (Joc Rummy, Jenga, </a:t>
            </a:r>
            <a:r>
              <a:rPr lang="en-US" dirty="0" err="1">
                <a:solidFill>
                  <a:schemeClr val="tx2"/>
                </a:solidFill>
              </a:rPr>
              <a:t>mima</a:t>
            </a:r>
            <a:r>
              <a:rPr lang="ro-RO" dirty="0">
                <a:solidFill>
                  <a:schemeClr val="tx2"/>
                </a:solidFill>
              </a:rPr>
              <a:t>, etc</a:t>
            </a:r>
            <a:r>
              <a:rPr lang="en-US" dirty="0">
                <a:solidFill>
                  <a:schemeClr val="tx2"/>
                </a:solidFill>
              </a:rPr>
              <a:t>)</a:t>
            </a:r>
          </a:p>
          <a:p>
            <a:pPr marL="685800" indent="-685800">
              <a:buClr>
                <a:srgbClr val="EAB037"/>
              </a:buClr>
              <a:buFont typeface="Wingdings" panose="05000000000000000000" pitchFamily="2" charset="2"/>
              <a:buChar char="Ø"/>
            </a:pPr>
            <a:r>
              <a:rPr lang="ro-RO" dirty="0">
                <a:solidFill>
                  <a:schemeClr val="tx2"/>
                </a:solidFill>
              </a:rPr>
              <a:t>Alege și practică un sport împreună cu prietenii</a:t>
            </a:r>
          </a:p>
          <a:p>
            <a:pPr marL="685800" indent="-685800">
              <a:buFont typeface="Wingdings" panose="05000000000000000000" pitchFamily="2" charset="2"/>
              <a:buChar char="Ø"/>
            </a:pPr>
            <a:r>
              <a:rPr lang="ro-RO" dirty="0">
                <a:solidFill>
                  <a:schemeClr val="tx2"/>
                </a:solidFill>
              </a:rPr>
              <a:t>	60 de minute/zi de activitate fizică intensitate moderată-viguroasă</a:t>
            </a:r>
          </a:p>
          <a:p>
            <a:pPr marL="685800" indent="-685800">
              <a:buClr>
                <a:srgbClr val="EAB037"/>
              </a:buClr>
              <a:buFont typeface="Wingdings" panose="05000000000000000000" pitchFamily="2" charset="2"/>
              <a:buChar char="Ø"/>
            </a:pPr>
            <a:r>
              <a:rPr lang="ro-RO" dirty="0">
                <a:solidFill>
                  <a:schemeClr val="tx2"/>
                </a:solidFill>
              </a:rPr>
              <a:t>Organizează diferite evenimente distractive:</a:t>
            </a:r>
          </a:p>
          <a:p>
            <a:pPr marL="1143000" lvl="1" indent="-685800">
              <a:buClr>
                <a:srgbClr val="EAB037"/>
              </a:buClr>
              <a:buFont typeface="Wingdings" panose="05000000000000000000" pitchFamily="2" charset="2"/>
              <a:buChar char="Ø"/>
            </a:pPr>
            <a:r>
              <a:rPr lang="ro-RO" dirty="0">
                <a:solidFill>
                  <a:schemeClr val="tx2"/>
                </a:solidFill>
              </a:rPr>
              <a:t>o miniprezentare de modă împreună cu ceilalți colegi</a:t>
            </a:r>
          </a:p>
          <a:p>
            <a:pPr marL="1143000" lvl="1" indent="-685800">
              <a:buClr>
                <a:srgbClr val="EAB037"/>
              </a:buClr>
              <a:buFont typeface="Wingdings" panose="05000000000000000000" pitchFamily="2" charset="2"/>
              <a:buChar char="Ø"/>
            </a:pPr>
            <a:r>
              <a:rPr lang="ro-RO" dirty="0">
                <a:solidFill>
                  <a:schemeClr val="tx2"/>
                </a:solidFill>
              </a:rPr>
              <a:t>un concurs de desenat/pictat cu ochii închiși</a:t>
            </a:r>
            <a:endParaRPr lang="en-US" dirty="0">
              <a:solidFill>
                <a:schemeClr val="tx2"/>
              </a:solidFill>
            </a:endParaRPr>
          </a:p>
        </p:txBody>
      </p:sp>
    </p:spTree>
    <p:extLst>
      <p:ext uri="{BB962C8B-B14F-4D97-AF65-F5344CB8AC3E}">
        <p14:creationId xmlns:p14="http://schemas.microsoft.com/office/powerpoint/2010/main" val="372499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572" y="4990880"/>
            <a:ext cx="6816271" cy="1502291"/>
          </a:xfrm>
        </p:spPr>
        <p:txBody>
          <a:bodyPr/>
          <a:lstStyle/>
          <a:p>
            <a:r>
              <a:rPr lang="ro-RO" sz="4400" dirty="0"/>
              <a:t>Contribuie la sănătatea ta și și la sănătatea celorlalți!</a:t>
            </a:r>
            <a:endParaRPr lang="en-US" sz="4400" dirty="0"/>
          </a:p>
        </p:txBody>
      </p:sp>
      <p:sp>
        <p:nvSpPr>
          <p:cNvPr id="5" name="Slide Number Placeholder 4"/>
          <p:cNvSpPr>
            <a:spLocks noGrp="1"/>
          </p:cNvSpPr>
          <p:nvPr>
            <p:ph type="sldNum" sz="quarter" idx="10"/>
          </p:nvPr>
        </p:nvSpPr>
        <p:spPr/>
        <p:txBody>
          <a:bodyPr/>
          <a:lstStyle/>
          <a:p>
            <a:fld id="{A7A70C58-77E9-496F-A9B3-75915DF8A267}" type="slidenum">
              <a:rPr lang="ro-RO" altLang="en-US" smtClean="0"/>
              <a:pPr/>
              <a:t>16</a:t>
            </a:fld>
            <a:endParaRPr lang="ro-RO" altLang="en-US"/>
          </a:p>
        </p:txBody>
      </p:sp>
      <p:sp>
        <p:nvSpPr>
          <p:cNvPr id="8" name="TextBox 7"/>
          <p:cNvSpPr txBox="1"/>
          <p:nvPr/>
        </p:nvSpPr>
        <p:spPr>
          <a:xfrm>
            <a:off x="2236215" y="12875529"/>
            <a:ext cx="7460056" cy="369332"/>
          </a:xfrm>
          <a:prstGeom prst="rect">
            <a:avLst/>
          </a:prstGeom>
          <a:noFill/>
        </p:spPr>
        <p:txBody>
          <a:bodyPr wrap="none" rtlCol="0">
            <a:spAutoFit/>
          </a:bodyPr>
          <a:lstStyle/>
          <a:p>
            <a:r>
              <a:rPr lang="ro-RO" dirty="0"/>
              <a:t>WHO, Freedom from tobacco and nicotine use, Guide for schools, WHO 2023 </a:t>
            </a:r>
            <a:endParaRPr lang="en-US" dirty="0"/>
          </a:p>
        </p:txBody>
      </p:sp>
      <p:pic>
        <p:nvPicPr>
          <p:cNvPr id="10" name="Picture 9"/>
          <p:cNvPicPr>
            <a:picLocks noChangeAspect="1"/>
          </p:cNvPicPr>
          <p:nvPr/>
        </p:nvPicPr>
        <p:blipFill>
          <a:blip r:embed="rId2"/>
          <a:stretch>
            <a:fillRect/>
          </a:stretch>
        </p:blipFill>
        <p:spPr>
          <a:xfrm>
            <a:off x="11669487" y="549189"/>
            <a:ext cx="8940799" cy="11139227"/>
          </a:xfrm>
          <a:prstGeom prst="rect">
            <a:avLst/>
          </a:prstGeom>
        </p:spPr>
      </p:pic>
      <p:sp>
        <p:nvSpPr>
          <p:cNvPr id="11" name="Rectangle 10"/>
          <p:cNvSpPr/>
          <p:nvPr/>
        </p:nvSpPr>
        <p:spPr>
          <a:xfrm>
            <a:off x="11669486" y="12267670"/>
            <a:ext cx="8940799" cy="977191"/>
          </a:xfrm>
          <a:prstGeom prst="rect">
            <a:avLst/>
          </a:prstGeom>
        </p:spPr>
        <p:txBody>
          <a:bodyPr wrap="square">
            <a:spAutoFit/>
          </a:bodyPr>
          <a:lstStyle/>
          <a:p>
            <a:pPr marL="0" marR="0">
              <a:lnSpc>
                <a:spcPct val="115000"/>
              </a:lnSpc>
              <a:spcBef>
                <a:spcPts val="0"/>
              </a:spcBef>
              <a:spcAft>
                <a:spcPts val="0"/>
              </a:spcAft>
            </a:pPr>
            <a:r>
              <a:rPr lang="en-US" dirty="0">
                <a:ea typeface="Calibri" panose="020F0502020204030204" pitchFamily="34" charset="0"/>
                <a:cs typeface="Calibri" panose="020F0502020204030204" pitchFamily="34" charset="0"/>
              </a:rPr>
              <a:t>WHO, Nicotine- and tobacco-free schools: policy development and implementation toolkit. Copenhagen: WHO Regional Office for Europe; 2023</a:t>
            </a:r>
            <a:endParaRPr lang="en-US" sz="3200" dirty="0">
              <a:ea typeface="Calibri" panose="020F0502020204030204" pitchFamily="34" charset="0"/>
              <a:cs typeface="Times New Roman" panose="02020603050405020304" pitchFamily="18" charset="0"/>
            </a:endParaRPr>
          </a:p>
        </p:txBody>
      </p:sp>
      <p:pic>
        <p:nvPicPr>
          <p:cNvPr id="3" name="Graphic 2" descr="Teacher">
            <a:extLst>
              <a:ext uri="{FF2B5EF4-FFF2-40B4-BE49-F238E27FC236}">
                <a16:creationId xmlns:a16="http://schemas.microsoft.com/office/drawing/2014/main" id="{A9BEBF15-8418-2ED7-9078-8290491938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825" y="1784287"/>
            <a:ext cx="10654661" cy="10654661"/>
          </a:xfrm>
          <a:prstGeom prst="rect">
            <a:avLst/>
          </a:prstGeom>
        </p:spPr>
      </p:pic>
    </p:spTree>
    <p:extLst>
      <p:ext uri="{BB962C8B-B14F-4D97-AF65-F5344CB8AC3E}">
        <p14:creationId xmlns:p14="http://schemas.microsoft.com/office/powerpoint/2010/main" val="2898035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538" y="4973710"/>
            <a:ext cx="5613205" cy="1502291"/>
          </a:xfrm>
        </p:spPr>
        <p:txBody>
          <a:bodyPr/>
          <a:lstStyle/>
          <a:p>
            <a:r>
              <a:rPr lang="ro-RO" sz="4400" dirty="0"/>
              <a:t>Stop fumatului si utilizării produselor cu nicotină în școli!</a:t>
            </a:r>
            <a:endParaRPr lang="en-US" sz="4400" dirty="0"/>
          </a:p>
        </p:txBody>
      </p:sp>
      <p:pic>
        <p:nvPicPr>
          <p:cNvPr id="6" name="Content Placeholder 5"/>
          <p:cNvPicPr>
            <a:picLocks noGrp="1" noChangeAspect="1"/>
          </p:cNvPicPr>
          <p:nvPr>
            <p:ph sz="half" idx="2"/>
          </p:nvPr>
        </p:nvPicPr>
        <p:blipFill>
          <a:blip r:embed="rId2"/>
          <a:stretch>
            <a:fillRect/>
          </a:stretch>
        </p:blipFill>
        <p:spPr>
          <a:xfrm>
            <a:off x="11748229" y="1006674"/>
            <a:ext cx="10632800" cy="11177195"/>
          </a:xfrm>
          <a:prstGeom prst="rect">
            <a:avLst/>
          </a:prstGeom>
        </p:spPr>
      </p:pic>
      <p:sp>
        <p:nvSpPr>
          <p:cNvPr id="5" name="Slide Number Placeholder 4"/>
          <p:cNvSpPr>
            <a:spLocks noGrp="1"/>
          </p:cNvSpPr>
          <p:nvPr>
            <p:ph type="sldNum" sz="quarter" idx="10"/>
          </p:nvPr>
        </p:nvSpPr>
        <p:spPr/>
        <p:txBody>
          <a:bodyPr/>
          <a:lstStyle/>
          <a:p>
            <a:fld id="{A7A70C58-77E9-496F-A9B3-75915DF8A267}" type="slidenum">
              <a:rPr lang="ro-RO" altLang="en-US" smtClean="0"/>
              <a:pPr/>
              <a:t>17</a:t>
            </a:fld>
            <a:endParaRPr lang="ro-RO" altLang="en-US"/>
          </a:p>
        </p:txBody>
      </p:sp>
      <p:sp>
        <p:nvSpPr>
          <p:cNvPr id="10" name="Rectangle 9"/>
          <p:cNvSpPr/>
          <p:nvPr/>
        </p:nvSpPr>
        <p:spPr>
          <a:xfrm>
            <a:off x="1879530" y="12605898"/>
            <a:ext cx="8940799" cy="977191"/>
          </a:xfrm>
          <a:prstGeom prst="rect">
            <a:avLst/>
          </a:prstGeom>
        </p:spPr>
        <p:txBody>
          <a:bodyPr wrap="square">
            <a:spAutoFit/>
          </a:bodyPr>
          <a:lstStyle/>
          <a:p>
            <a:pPr marL="0" marR="0">
              <a:lnSpc>
                <a:spcPct val="115000"/>
              </a:lnSpc>
              <a:spcBef>
                <a:spcPts val="0"/>
              </a:spcBef>
              <a:spcAft>
                <a:spcPts val="0"/>
              </a:spcAft>
            </a:pPr>
            <a:r>
              <a:rPr lang="en-US" dirty="0">
                <a:ea typeface="Calibri" panose="020F0502020204030204" pitchFamily="34" charset="0"/>
                <a:cs typeface="Calibri" panose="020F0502020204030204" pitchFamily="34" charset="0"/>
              </a:rPr>
              <a:t>WHO, Nicotine- and tobacco-free schools: policy development and implementation toolkit. Copenhagen: WHO Regional Office for Europe; 2023</a:t>
            </a:r>
            <a:endParaRPr lang="en-US" sz="3200" dirty="0">
              <a:ea typeface="Calibri" panose="020F0502020204030204" pitchFamily="34" charset="0"/>
              <a:cs typeface="Times New Roman" panose="02020603050405020304" pitchFamily="18" charset="0"/>
            </a:endParaRPr>
          </a:p>
        </p:txBody>
      </p:sp>
      <p:pic>
        <p:nvPicPr>
          <p:cNvPr id="4" name="Graphic 3" descr="Teacher">
            <a:extLst>
              <a:ext uri="{FF2B5EF4-FFF2-40B4-BE49-F238E27FC236}">
                <a16:creationId xmlns:a16="http://schemas.microsoft.com/office/drawing/2014/main" id="{D2BD30E1-5B69-B027-9893-9977AC678D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7175" y="2126467"/>
            <a:ext cx="10057402" cy="10057402"/>
          </a:xfrm>
          <a:prstGeom prst="rect">
            <a:avLst/>
          </a:prstGeom>
        </p:spPr>
      </p:pic>
    </p:spTree>
    <p:extLst>
      <p:ext uri="{BB962C8B-B14F-4D97-AF65-F5344CB8AC3E}">
        <p14:creationId xmlns:p14="http://schemas.microsoft.com/office/powerpoint/2010/main" val="1976889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5FD1-237C-A878-5615-1D53B4BC9492}"/>
              </a:ext>
            </a:extLst>
          </p:cNvPr>
          <p:cNvSpPr>
            <a:spLocks noGrp="1"/>
          </p:cNvSpPr>
          <p:nvPr>
            <p:ph type="title"/>
          </p:nvPr>
        </p:nvSpPr>
        <p:spPr>
          <a:xfrm>
            <a:off x="9794172" y="312081"/>
            <a:ext cx="9783170" cy="1502291"/>
          </a:xfrm>
        </p:spPr>
        <p:txBody>
          <a:bodyPr/>
          <a:lstStyle/>
          <a:p>
            <a:r>
              <a:rPr lang="ro-RO" sz="5400" dirty="0"/>
              <a:t>Ce e</a:t>
            </a:r>
            <a:r>
              <a:rPr lang="en-US" sz="5400" dirty="0" err="1"/>
              <a:t>ste</a:t>
            </a:r>
            <a:r>
              <a:rPr lang="en-US" sz="5400" dirty="0"/>
              <a:t> </a:t>
            </a:r>
            <a:r>
              <a:rPr lang="en-US" sz="5400" dirty="0" err="1"/>
              <a:t>adev</a:t>
            </a:r>
            <a:r>
              <a:rPr lang="ro-RO" sz="5400" dirty="0"/>
              <a:t>ărat?</a:t>
            </a:r>
          </a:p>
        </p:txBody>
      </p:sp>
      <p:sp>
        <p:nvSpPr>
          <p:cNvPr id="3" name="Content Placeholder 2">
            <a:extLst>
              <a:ext uri="{FF2B5EF4-FFF2-40B4-BE49-F238E27FC236}">
                <a16:creationId xmlns:a16="http://schemas.microsoft.com/office/drawing/2014/main" id="{608684FB-06FC-9D8B-FD9D-3D9AA15E4E2E}"/>
              </a:ext>
            </a:extLst>
          </p:cNvPr>
          <p:cNvSpPr>
            <a:spLocks noGrp="1"/>
          </p:cNvSpPr>
          <p:nvPr>
            <p:ph sz="half" idx="1"/>
          </p:nvPr>
        </p:nvSpPr>
        <p:spPr>
          <a:xfrm>
            <a:off x="7303548" y="1843740"/>
            <a:ext cx="16650146" cy="1720094"/>
          </a:xfrm>
        </p:spPr>
        <p:txBody>
          <a:bodyPr>
            <a:noAutofit/>
          </a:bodyPr>
          <a:lstStyle/>
          <a:p>
            <a:r>
              <a:rPr lang="ro-RO" sz="4000" b="1" dirty="0"/>
              <a:t>Sunt produsele de tutun încălzit și țigările electronice mai puțin dăunătoare?</a:t>
            </a:r>
          </a:p>
        </p:txBody>
      </p:sp>
      <p:pic>
        <p:nvPicPr>
          <p:cNvPr id="7" name="Content Placeholder 6" descr="Marketing">
            <a:extLst>
              <a:ext uri="{FF2B5EF4-FFF2-40B4-BE49-F238E27FC236}">
                <a16:creationId xmlns:a16="http://schemas.microsoft.com/office/drawing/2014/main" id="{47E54C4D-B5F8-AEA3-E1C2-C7EEFD2A9FE9}"/>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0500" y="1060273"/>
            <a:ext cx="5280215" cy="5280215"/>
          </a:xfrm>
        </p:spPr>
      </p:pic>
      <p:sp>
        <p:nvSpPr>
          <p:cNvPr id="5" name="Slide Number Placeholder 4">
            <a:extLst>
              <a:ext uri="{FF2B5EF4-FFF2-40B4-BE49-F238E27FC236}">
                <a16:creationId xmlns:a16="http://schemas.microsoft.com/office/drawing/2014/main" id="{FB095F86-8968-96C4-BDAA-9253C7A05B59}"/>
              </a:ext>
            </a:extLst>
          </p:cNvPr>
          <p:cNvSpPr>
            <a:spLocks noGrp="1"/>
          </p:cNvSpPr>
          <p:nvPr>
            <p:ph type="sldNum" sz="quarter" idx="10"/>
          </p:nvPr>
        </p:nvSpPr>
        <p:spPr/>
        <p:txBody>
          <a:bodyPr/>
          <a:lstStyle/>
          <a:p>
            <a:fld id="{A7A70C58-77E9-496F-A9B3-75915DF8A267}" type="slidenum">
              <a:rPr lang="ro-RO" altLang="en-US" smtClean="0"/>
              <a:pPr/>
              <a:t>2</a:t>
            </a:fld>
            <a:endParaRPr lang="ro-RO" altLang="en-US"/>
          </a:p>
        </p:txBody>
      </p:sp>
      <p:pic>
        <p:nvPicPr>
          <p:cNvPr id="9" name="Graphic 8" descr="Teacher">
            <a:extLst>
              <a:ext uri="{FF2B5EF4-FFF2-40B4-BE49-F238E27FC236}">
                <a16:creationId xmlns:a16="http://schemas.microsoft.com/office/drawing/2014/main" id="{5CFA49F1-553B-08D2-22AA-D2A09D4B68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47700" y="1720100"/>
            <a:ext cx="13665587" cy="13665587"/>
          </a:xfrm>
          <a:prstGeom prst="rect">
            <a:avLst/>
          </a:prstGeom>
        </p:spPr>
      </p:pic>
      <p:sp>
        <p:nvSpPr>
          <p:cNvPr id="10" name="Content Placeholder 2">
            <a:extLst>
              <a:ext uri="{FF2B5EF4-FFF2-40B4-BE49-F238E27FC236}">
                <a16:creationId xmlns:a16="http://schemas.microsoft.com/office/drawing/2014/main" id="{781E2213-5496-3558-C852-E714EB2EB720}"/>
              </a:ext>
            </a:extLst>
          </p:cNvPr>
          <p:cNvSpPr txBox="1">
            <a:spLocks/>
          </p:cNvSpPr>
          <p:nvPr/>
        </p:nvSpPr>
        <p:spPr bwMode="auto">
          <a:xfrm>
            <a:off x="7320058" y="5745602"/>
            <a:ext cx="742102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1828800" rtl="0" eaLnBrk="0" fontAlgn="base" hangingPunct="0">
              <a:lnSpc>
                <a:spcPct val="90000"/>
              </a:lnSpc>
              <a:spcBef>
                <a:spcPts val="2000"/>
              </a:spcBef>
              <a:spcAft>
                <a:spcPct val="0"/>
              </a:spcAft>
              <a:buFont typeface="Arial" panose="020B0604020202020204" pitchFamily="34" charset="0"/>
              <a:buNone/>
              <a:defRPr sz="2800" kern="1200">
                <a:solidFill>
                  <a:schemeClr val="tx2"/>
                </a:solidFill>
                <a:latin typeface="+mn-lt"/>
                <a:ea typeface="+mn-ea"/>
                <a:cs typeface="+mn-cs"/>
              </a:defRPr>
            </a:lvl1pPr>
            <a:lvl2pPr marL="914400" indent="0" algn="l" defTabSz="1828800" rtl="0" eaLnBrk="0" fontAlgn="base" hangingPunct="0">
              <a:lnSpc>
                <a:spcPct val="90000"/>
              </a:lnSpc>
              <a:spcBef>
                <a:spcPts val="1000"/>
              </a:spcBef>
              <a:spcAft>
                <a:spcPct val="0"/>
              </a:spcAft>
              <a:buFont typeface="Arial" panose="020B0604020202020204" pitchFamily="34" charset="0"/>
              <a:buNone/>
              <a:defRPr sz="2800" kern="1200">
                <a:solidFill>
                  <a:schemeClr val="tx2"/>
                </a:solidFill>
                <a:latin typeface="+mn-lt"/>
                <a:ea typeface="+mn-ea"/>
                <a:cs typeface="+mn-cs"/>
              </a:defRPr>
            </a:lvl2pPr>
            <a:lvl3pPr marL="1828800" indent="0" algn="l" defTabSz="1828800" rtl="0" eaLnBrk="0" fontAlgn="base" hangingPunct="0">
              <a:lnSpc>
                <a:spcPct val="90000"/>
              </a:lnSpc>
              <a:spcBef>
                <a:spcPts val="1000"/>
              </a:spcBef>
              <a:spcAft>
                <a:spcPct val="0"/>
              </a:spcAft>
              <a:buFont typeface="Arial" panose="020B0604020202020204" pitchFamily="34" charset="0"/>
              <a:buNone/>
              <a:defRPr sz="2800" kern="1200">
                <a:solidFill>
                  <a:schemeClr val="tx2"/>
                </a:solidFill>
                <a:latin typeface="+mn-lt"/>
                <a:ea typeface="+mn-ea"/>
                <a:cs typeface="+mn-cs"/>
              </a:defRPr>
            </a:lvl3pPr>
            <a:lvl4pPr marL="2743200" indent="0" algn="l" defTabSz="1828800" rtl="0" eaLnBrk="0" fontAlgn="base" hangingPunct="0">
              <a:lnSpc>
                <a:spcPct val="90000"/>
              </a:lnSpc>
              <a:spcBef>
                <a:spcPts val="1000"/>
              </a:spcBef>
              <a:spcAft>
                <a:spcPct val="0"/>
              </a:spcAft>
              <a:buFont typeface="Arial" panose="020B0604020202020204" pitchFamily="34" charset="0"/>
              <a:buNone/>
              <a:defRPr sz="2800" kern="1200">
                <a:solidFill>
                  <a:schemeClr val="tx2"/>
                </a:solidFill>
                <a:latin typeface="+mn-lt"/>
                <a:ea typeface="+mn-ea"/>
                <a:cs typeface="+mn-cs"/>
              </a:defRPr>
            </a:lvl4pPr>
            <a:lvl5pPr marL="3657600" indent="0" algn="l" defTabSz="1828800" rtl="0" eaLnBrk="0" fontAlgn="base" hangingPunct="0">
              <a:lnSpc>
                <a:spcPct val="90000"/>
              </a:lnSpc>
              <a:spcBef>
                <a:spcPts val="1000"/>
              </a:spcBef>
              <a:spcAft>
                <a:spcPct val="0"/>
              </a:spcAft>
              <a:buFont typeface="Arial" panose="020B0604020202020204" pitchFamily="34" charset="0"/>
              <a:buNone/>
              <a:defRPr sz="2800" kern="1200">
                <a:solidFill>
                  <a:schemeClr val="tx2"/>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ro-RO" sz="4800" b="1" dirty="0">
                <a:solidFill>
                  <a:schemeClr val="accent2"/>
                </a:solidFill>
              </a:rPr>
              <a:t>Produsele de tutun încălzit și țigările electronice sunt dăunătoare!</a:t>
            </a:r>
          </a:p>
          <a:p>
            <a:endParaRPr lang="ro-RO" sz="4000" b="1" dirty="0"/>
          </a:p>
        </p:txBody>
      </p:sp>
      <p:pic>
        <p:nvPicPr>
          <p:cNvPr id="12" name="Graphic 11" descr="Head with gears">
            <a:extLst>
              <a:ext uri="{FF2B5EF4-FFF2-40B4-BE49-F238E27FC236}">
                <a16:creationId xmlns:a16="http://schemas.microsoft.com/office/drawing/2014/main" id="{27DE6F1A-B2C3-6BB8-EC6A-C4E08F5A20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893500" y="3283118"/>
            <a:ext cx="914400" cy="914400"/>
          </a:xfrm>
          <a:prstGeom prst="rect">
            <a:avLst/>
          </a:prstGeom>
        </p:spPr>
      </p:pic>
      <p:sp>
        <p:nvSpPr>
          <p:cNvPr id="14" name="TextBox 13">
            <a:extLst>
              <a:ext uri="{FF2B5EF4-FFF2-40B4-BE49-F238E27FC236}">
                <a16:creationId xmlns:a16="http://schemas.microsoft.com/office/drawing/2014/main" id="{35B75353-2F3C-0541-C002-80FE7E006C0A}"/>
              </a:ext>
            </a:extLst>
          </p:cNvPr>
          <p:cNvSpPr txBox="1"/>
          <p:nvPr/>
        </p:nvSpPr>
        <p:spPr>
          <a:xfrm>
            <a:off x="16346106" y="3687474"/>
            <a:ext cx="7421027" cy="8956298"/>
          </a:xfrm>
          <a:prstGeom prst="rect">
            <a:avLst/>
          </a:prstGeom>
          <a:noFill/>
        </p:spPr>
        <p:txBody>
          <a:bodyPr wrap="square">
            <a:spAutoFit/>
          </a:bodyPr>
          <a:lstStyle/>
          <a:p>
            <a:r>
              <a:rPr lang="ro-RO" sz="4800" b="1" dirty="0">
                <a:solidFill>
                  <a:schemeClr val="tx2"/>
                </a:solidFill>
              </a:rPr>
              <a:t>Pentru că:</a:t>
            </a:r>
          </a:p>
          <a:p>
            <a:endParaRPr lang="ro-RO" sz="4800" b="1" dirty="0">
              <a:solidFill>
                <a:schemeClr val="tx2"/>
              </a:solidFill>
            </a:endParaRPr>
          </a:p>
          <a:p>
            <a:pPr marL="742950" indent="-742950">
              <a:buFont typeface="+mj-lt"/>
              <a:buAutoNum type="arabicPeriod"/>
            </a:pPr>
            <a:r>
              <a:rPr lang="ro-RO" sz="4000" b="1" dirty="0">
                <a:solidFill>
                  <a:schemeClr val="tx2"/>
                </a:solidFill>
              </a:rPr>
              <a:t>Țigările electronice produc aerosoli care conțin substanțe chimice dăunătoare.</a:t>
            </a:r>
          </a:p>
          <a:p>
            <a:pPr marL="742950" indent="-742950">
              <a:buFont typeface="+mj-lt"/>
              <a:buAutoNum type="arabicPeriod"/>
            </a:pPr>
            <a:endParaRPr lang="en-US" sz="4000" b="1" dirty="0">
              <a:solidFill>
                <a:schemeClr val="tx2"/>
              </a:solidFill>
            </a:endParaRPr>
          </a:p>
          <a:p>
            <a:pPr marL="742950" indent="-742950">
              <a:buFont typeface="+mj-lt"/>
              <a:buAutoNum type="arabicPeriod"/>
            </a:pPr>
            <a:r>
              <a:rPr lang="en-US" sz="4000" b="1" dirty="0" err="1">
                <a:solidFill>
                  <a:schemeClr val="tx2"/>
                </a:solidFill>
              </a:rPr>
              <a:t>Produsele</a:t>
            </a:r>
            <a:r>
              <a:rPr lang="en-US" sz="4000" b="1" dirty="0">
                <a:solidFill>
                  <a:schemeClr val="tx2"/>
                </a:solidFill>
              </a:rPr>
              <a:t> de </a:t>
            </a:r>
            <a:r>
              <a:rPr lang="en-US" sz="4000" b="1" dirty="0" err="1">
                <a:solidFill>
                  <a:schemeClr val="tx2"/>
                </a:solidFill>
              </a:rPr>
              <a:t>fumat</a:t>
            </a:r>
            <a:r>
              <a:rPr lang="en-US" sz="4000" b="1" dirty="0">
                <a:solidFill>
                  <a:schemeClr val="tx2"/>
                </a:solidFill>
              </a:rPr>
              <a:t> </a:t>
            </a:r>
            <a:r>
              <a:rPr lang="en-US" sz="4000" b="1" dirty="0" err="1">
                <a:solidFill>
                  <a:schemeClr val="tx2"/>
                </a:solidFill>
              </a:rPr>
              <a:t>bazate</a:t>
            </a:r>
            <a:r>
              <a:rPr lang="en-US" sz="4000" b="1" dirty="0">
                <a:solidFill>
                  <a:schemeClr val="tx2"/>
                </a:solidFill>
              </a:rPr>
              <a:t> pe </a:t>
            </a:r>
            <a:r>
              <a:rPr lang="en-US" sz="4000" b="1" dirty="0" err="1">
                <a:solidFill>
                  <a:schemeClr val="tx2"/>
                </a:solidFill>
              </a:rPr>
              <a:t>tutun</a:t>
            </a:r>
            <a:r>
              <a:rPr lang="en-US" sz="4000" b="1" dirty="0">
                <a:solidFill>
                  <a:schemeClr val="tx2"/>
                </a:solidFill>
              </a:rPr>
              <a:t> </a:t>
            </a:r>
            <a:r>
              <a:rPr lang="ro-RO" sz="4000" b="1" dirty="0">
                <a:solidFill>
                  <a:schemeClr val="tx2"/>
                </a:solidFill>
              </a:rPr>
              <a:t>î</a:t>
            </a:r>
            <a:r>
              <a:rPr lang="en-US" sz="4000" b="1" dirty="0" err="1">
                <a:solidFill>
                  <a:schemeClr val="tx2"/>
                </a:solidFill>
              </a:rPr>
              <a:t>nc</a:t>
            </a:r>
            <a:r>
              <a:rPr lang="ro-RO" sz="4000" b="1" dirty="0">
                <a:solidFill>
                  <a:schemeClr val="tx2"/>
                </a:solidFill>
              </a:rPr>
              <a:t>ălzit produc emisii de substanțe chimice dăunătoare.</a:t>
            </a:r>
          </a:p>
          <a:p>
            <a:pPr marL="742950" indent="-742950">
              <a:buFont typeface="+mj-lt"/>
              <a:buAutoNum type="arabicPeriod"/>
            </a:pPr>
            <a:endParaRPr lang="ro-RO" sz="4000" b="1" dirty="0">
              <a:solidFill>
                <a:schemeClr val="tx2"/>
              </a:solidFill>
            </a:endParaRPr>
          </a:p>
          <a:p>
            <a:pPr marL="742950" indent="-742950">
              <a:buFont typeface="+mj-lt"/>
              <a:buAutoNum type="arabicPeriod"/>
            </a:pPr>
            <a:r>
              <a:rPr lang="ro-RO" sz="4000" b="1" dirty="0">
                <a:solidFill>
                  <a:schemeClr val="tx2"/>
                </a:solidFill>
              </a:rPr>
              <a:t>Aromele din țigări sunt dăunătoare!</a:t>
            </a:r>
          </a:p>
          <a:p>
            <a:pPr marL="742950" indent="-742950">
              <a:buFont typeface="+mj-lt"/>
              <a:buAutoNum type="arabicPeriod"/>
            </a:pPr>
            <a:endParaRPr lang="ro-RO" sz="4000" b="1" dirty="0">
              <a:solidFill>
                <a:schemeClr val="tx2"/>
              </a:solidFill>
            </a:endParaRPr>
          </a:p>
          <a:p>
            <a:pPr marL="742950" indent="-742950">
              <a:buFont typeface="+mj-lt"/>
              <a:buAutoNum type="arabicPeriod"/>
            </a:pPr>
            <a:r>
              <a:rPr lang="ro-RO" sz="4000" b="1" dirty="0">
                <a:solidFill>
                  <a:schemeClr val="tx2"/>
                </a:solidFill>
              </a:rPr>
              <a:t>Nicotina din tutun dă adicție!</a:t>
            </a:r>
          </a:p>
        </p:txBody>
      </p:sp>
      <p:sp>
        <p:nvSpPr>
          <p:cNvPr id="8" name="Freeform 10">
            <a:extLst>
              <a:ext uri="{FF2B5EF4-FFF2-40B4-BE49-F238E27FC236}">
                <a16:creationId xmlns:a16="http://schemas.microsoft.com/office/drawing/2014/main" id="{9F574B20-430F-27B2-7283-1767B78300DC}"/>
              </a:ext>
            </a:extLst>
          </p:cNvPr>
          <p:cNvSpPr/>
          <p:nvPr/>
        </p:nvSpPr>
        <p:spPr>
          <a:xfrm>
            <a:off x="12421474" y="7786724"/>
            <a:ext cx="494193" cy="1519290"/>
          </a:xfrm>
          <a:custGeom>
            <a:avLst/>
            <a:gdLst/>
            <a:ahLst/>
            <a:cxnLst/>
            <a:rect l="l" t="t" r="r" b="b"/>
            <a:pathLst>
              <a:path w="494193" h="1519290">
                <a:moveTo>
                  <a:pt x="0" y="0"/>
                </a:moveTo>
                <a:lnTo>
                  <a:pt x="494193" y="0"/>
                </a:lnTo>
                <a:lnTo>
                  <a:pt x="494193" y="1519290"/>
                </a:lnTo>
                <a:lnTo>
                  <a:pt x="0" y="15192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extLst>
      <p:ext uri="{BB962C8B-B14F-4D97-AF65-F5344CB8AC3E}">
        <p14:creationId xmlns:p14="http://schemas.microsoft.com/office/powerpoint/2010/main" val="93386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5797-5D30-A5CE-1AD8-AB8946A13F8B}"/>
              </a:ext>
            </a:extLst>
          </p:cNvPr>
          <p:cNvSpPr>
            <a:spLocks noGrp="1"/>
          </p:cNvSpPr>
          <p:nvPr>
            <p:ph type="title"/>
          </p:nvPr>
        </p:nvSpPr>
        <p:spPr>
          <a:xfrm>
            <a:off x="2880000" y="1006674"/>
            <a:ext cx="19477976" cy="1502291"/>
          </a:xfrm>
        </p:spPr>
        <p:txBody>
          <a:bodyPr/>
          <a:lstStyle/>
          <a:p>
            <a:r>
              <a:rPr lang="ro-RO" sz="5400" b="1" dirty="0">
                <a:solidFill>
                  <a:schemeClr val="tx2"/>
                </a:solidFill>
              </a:rPr>
              <a:t>1. Țigările electronice produc aerosoli care conțin substanțe chimice dăunătoare. </a:t>
            </a:r>
            <a:br>
              <a:rPr lang="ro-RO" sz="5400" b="1" dirty="0">
                <a:solidFill>
                  <a:schemeClr val="tx2"/>
                </a:solidFill>
              </a:rPr>
            </a:br>
            <a:endParaRPr lang="ro-RO" sz="4800" dirty="0"/>
          </a:p>
        </p:txBody>
      </p:sp>
      <p:sp>
        <p:nvSpPr>
          <p:cNvPr id="3" name="Content Placeholder 2">
            <a:extLst>
              <a:ext uri="{FF2B5EF4-FFF2-40B4-BE49-F238E27FC236}">
                <a16:creationId xmlns:a16="http://schemas.microsoft.com/office/drawing/2014/main" id="{194164E2-4642-1E39-8211-BEFEB132E444}"/>
              </a:ext>
            </a:extLst>
          </p:cNvPr>
          <p:cNvSpPr>
            <a:spLocks noGrp="1"/>
          </p:cNvSpPr>
          <p:nvPr>
            <p:ph sz="half" idx="1"/>
          </p:nvPr>
        </p:nvSpPr>
        <p:spPr>
          <a:xfrm>
            <a:off x="2728448" y="4971907"/>
            <a:ext cx="9783170" cy="6494455"/>
          </a:xfrm>
        </p:spPr>
        <p:txBody>
          <a:bodyPr>
            <a:normAutofit/>
          </a:bodyPr>
          <a:lstStyle/>
          <a:p>
            <a:r>
              <a:rPr lang="ro-RO" sz="4800" b="1" dirty="0"/>
              <a:t>Substanțe eliberate de țigările electronice în aerosoli</a:t>
            </a:r>
          </a:p>
          <a:p>
            <a:pPr marL="571500" indent="-571500">
              <a:buFont typeface="Arial" panose="020B0604020202020204" pitchFamily="34" charset="0"/>
              <a:buChar char="•"/>
            </a:pPr>
            <a:r>
              <a:rPr lang="ro-RO" sz="4800" dirty="0">
                <a:solidFill>
                  <a:schemeClr val="tx2"/>
                </a:solidFill>
              </a:rPr>
              <a:t>compuși organici volatili, </a:t>
            </a:r>
          </a:p>
          <a:p>
            <a:pPr marL="571500" indent="-571500">
              <a:buFont typeface="Arial" panose="020B0604020202020204" pitchFamily="34" charset="0"/>
              <a:buChar char="•"/>
            </a:pPr>
            <a:r>
              <a:rPr lang="ro-RO" sz="4800" dirty="0">
                <a:solidFill>
                  <a:schemeClr val="tx2"/>
                </a:solidFill>
              </a:rPr>
              <a:t>metale grele –Ni, Sn,</a:t>
            </a:r>
          </a:p>
          <a:p>
            <a:pPr marL="571500" indent="-571500">
              <a:buFont typeface="Arial" panose="020B0604020202020204" pitchFamily="34" charset="0"/>
              <a:buChar char="•"/>
            </a:pPr>
            <a:r>
              <a:rPr lang="ro-RO" sz="4800" dirty="0"/>
              <a:t>formaldehidă</a:t>
            </a:r>
            <a:r>
              <a:rPr lang="ro-RO" sz="4800" dirty="0">
                <a:solidFill>
                  <a:schemeClr val="tx2"/>
                </a:solidFill>
              </a:rPr>
              <a:t>, </a:t>
            </a:r>
          </a:p>
          <a:p>
            <a:pPr marL="571500" indent="-571500">
              <a:buFont typeface="Arial" panose="020B0604020202020204" pitchFamily="34" charset="0"/>
              <a:buChar char="•"/>
            </a:pPr>
            <a:r>
              <a:rPr lang="ro-RO" sz="4800" dirty="0">
                <a:solidFill>
                  <a:schemeClr val="tx2"/>
                </a:solidFill>
              </a:rPr>
              <a:t>hidrocarburi aromatice cancerigene</a:t>
            </a:r>
            <a:endParaRPr lang="en-US" sz="4800" dirty="0">
              <a:solidFill>
                <a:schemeClr val="tx2"/>
              </a:solidFill>
            </a:endParaRPr>
          </a:p>
          <a:p>
            <a:endParaRPr lang="ro-RO" sz="4800" dirty="0"/>
          </a:p>
        </p:txBody>
      </p:sp>
      <p:sp>
        <p:nvSpPr>
          <p:cNvPr id="5" name="Slide Number Placeholder 4">
            <a:extLst>
              <a:ext uri="{FF2B5EF4-FFF2-40B4-BE49-F238E27FC236}">
                <a16:creationId xmlns:a16="http://schemas.microsoft.com/office/drawing/2014/main" id="{B639B487-E9BF-AE9F-4666-82AA02083E1A}"/>
              </a:ext>
            </a:extLst>
          </p:cNvPr>
          <p:cNvSpPr>
            <a:spLocks noGrp="1"/>
          </p:cNvSpPr>
          <p:nvPr>
            <p:ph type="sldNum" sz="quarter" idx="10"/>
          </p:nvPr>
        </p:nvSpPr>
        <p:spPr/>
        <p:txBody>
          <a:bodyPr/>
          <a:lstStyle/>
          <a:p>
            <a:fld id="{A7A70C58-77E9-496F-A9B3-75915DF8A267}" type="slidenum">
              <a:rPr lang="ro-RO" altLang="en-US" smtClean="0"/>
              <a:pPr/>
              <a:t>3</a:t>
            </a:fld>
            <a:endParaRPr lang="ro-RO" altLang="en-US"/>
          </a:p>
        </p:txBody>
      </p:sp>
      <p:sp>
        <p:nvSpPr>
          <p:cNvPr id="6" name="Rectangle 5">
            <a:extLst>
              <a:ext uri="{FF2B5EF4-FFF2-40B4-BE49-F238E27FC236}">
                <a16:creationId xmlns:a16="http://schemas.microsoft.com/office/drawing/2014/main" id="{A9C9212B-32B6-80E5-8CC2-3D6A93C26A6B}"/>
              </a:ext>
            </a:extLst>
          </p:cNvPr>
          <p:cNvSpPr/>
          <p:nvPr/>
        </p:nvSpPr>
        <p:spPr>
          <a:xfrm>
            <a:off x="1527175" y="12815108"/>
            <a:ext cx="15291254" cy="1035092"/>
          </a:xfrm>
          <a:prstGeom prst="rect">
            <a:avLst/>
          </a:prstGeom>
        </p:spPr>
        <p:txBody>
          <a:bodyPr wrap="square">
            <a:spAutoFit/>
          </a:bodyPr>
          <a:lstStyle/>
          <a:p>
            <a:pPr>
              <a:lnSpc>
                <a:spcPct val="115000"/>
              </a:lnSpc>
              <a:spcAft>
                <a:spcPts val="1000"/>
              </a:spcAft>
            </a:pPr>
            <a:r>
              <a:rPr lang="en-US" sz="800" dirty="0">
                <a:ea typeface="Calibri" panose="020F0502020204030204" pitchFamily="34" charset="0"/>
                <a:cs typeface="Times New Roman" panose="02020603050405020304" pitchFamily="18" charset="0"/>
              </a:rPr>
              <a:t>Coral X. </a:t>
            </a:r>
            <a:r>
              <a:rPr lang="en-US" sz="800" dirty="0" err="1">
                <a:ea typeface="Calibri" panose="020F0502020204030204" pitchFamily="34" charset="0"/>
                <a:cs typeface="Times New Roman" panose="02020603050405020304" pitchFamily="18" charset="0"/>
              </a:rPr>
              <a:t>Giovacchini</a:t>
            </a:r>
            <a:r>
              <a:rPr lang="en-US" sz="800" dirty="0">
                <a:ea typeface="Calibri" panose="020F0502020204030204" pitchFamily="34" charset="0"/>
                <a:cs typeface="Times New Roman" panose="02020603050405020304" pitchFamily="18" charset="0"/>
              </a:rPr>
              <a:t>, Laura E. Crotty Alexander, Loretta G. Que, Electronic Cigarettes: A Pro–Con Review of the Current Literature, The Journal of Allergy and Clinical Immunology: In Practice, Volume 10, Issue 11, 2022, Pages 2843-2851, ISSN 2213-2198, </a:t>
            </a:r>
            <a:r>
              <a:rPr lang="en-US" sz="800" dirty="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https://doi.org/10.1016/j.jaip.2022.07.009</a:t>
            </a:r>
            <a:r>
              <a:rPr lang="en-US" sz="800" dirty="0">
                <a:ea typeface="Calibri" panose="020F0502020204030204" pitchFamily="34" charset="0"/>
                <a:cs typeface="Times New Roman" panose="02020603050405020304" pitchFamily="18" charset="0"/>
              </a:rPr>
              <a:t>.</a:t>
            </a:r>
            <a:endParaRPr lang="ro-RO" sz="800" dirty="0">
              <a:ea typeface="Calibri" panose="020F0502020204030204" pitchFamily="34" charset="0"/>
              <a:cs typeface="Times New Roman" panose="02020603050405020304" pitchFamily="18" charset="0"/>
            </a:endParaRPr>
          </a:p>
          <a:p>
            <a:pPr>
              <a:lnSpc>
                <a:spcPct val="115000"/>
              </a:lnSpc>
              <a:spcAft>
                <a:spcPts val="1000"/>
              </a:spcAft>
            </a:pPr>
            <a:r>
              <a:rPr lang="en-US" sz="800" dirty="0" err="1"/>
              <a:t>Fogt</a:t>
            </a:r>
            <a:r>
              <a:rPr lang="en-US" sz="800" dirty="0"/>
              <a:t> D.L., Levi M.A., Rickards C.A., </a:t>
            </a:r>
            <a:r>
              <a:rPr lang="en-US" sz="800" dirty="0" err="1"/>
              <a:t>Stelly</a:t>
            </a:r>
            <a:r>
              <a:rPr lang="en-US" sz="800" dirty="0"/>
              <a:t> S.P., Cooke W.H. Effects of Acute Vaporized Nicotine in Non-Tobacco Users at Rest and during Exercise. </a:t>
            </a:r>
            <a:r>
              <a:rPr lang="en-US" sz="800" i="1" dirty="0"/>
              <a:t>Int. J. </a:t>
            </a:r>
            <a:r>
              <a:rPr lang="en-US" sz="800" i="1" dirty="0" err="1"/>
              <a:t>Exerc</a:t>
            </a:r>
            <a:r>
              <a:rPr lang="en-US" sz="800" i="1" dirty="0"/>
              <a:t>. Sci. </a:t>
            </a:r>
            <a:r>
              <a:rPr lang="en-US" sz="800" dirty="0"/>
              <a:t>2016;9:607</a:t>
            </a:r>
            <a:endParaRPr lang="ro-RO" sz="800" dirty="0"/>
          </a:p>
          <a:p>
            <a:pPr>
              <a:lnSpc>
                <a:spcPct val="115000"/>
              </a:lnSpc>
              <a:spcAft>
                <a:spcPts val="1000"/>
              </a:spcAft>
            </a:pPr>
            <a:r>
              <a:rPr lang="en-US" sz="800" dirty="0">
                <a:ea typeface="Calibri" panose="020F0502020204030204" pitchFamily="34" charset="0"/>
                <a:cs typeface="Times New Roman" panose="02020603050405020304" pitchFamily="18" charset="0"/>
              </a:rPr>
              <a:t>What Does Vaping Do to Your Lungs?</a:t>
            </a:r>
            <a:r>
              <a:rPr lang="ro-RO" sz="800" dirty="0">
                <a:ea typeface="Calibri" panose="020F0502020204030204" pitchFamily="34" charset="0"/>
                <a:cs typeface="Times New Roman" panose="02020603050405020304" pitchFamily="18" charset="0"/>
              </a:rPr>
              <a:t>, Know Your Heart Risks</a:t>
            </a:r>
            <a:endParaRPr lang="en-US" sz="800" dirty="0">
              <a:ea typeface="Calibri" panose="020F0502020204030204" pitchFamily="34" charset="0"/>
              <a:cs typeface="Times New Roman" panose="02020603050405020304" pitchFamily="18" charset="0"/>
            </a:endParaRPr>
          </a:p>
          <a:p>
            <a:pPr>
              <a:lnSpc>
                <a:spcPct val="115000"/>
              </a:lnSpc>
              <a:spcAft>
                <a:spcPts val="1000"/>
              </a:spcAft>
            </a:pPr>
            <a:endParaRPr lang="en-US" sz="800" dirty="0">
              <a:effectLst/>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11B29193-41EB-0B9D-1064-43931F408802}"/>
              </a:ext>
            </a:extLst>
          </p:cNvPr>
          <p:cNvSpPr>
            <a:spLocks noGrp="1"/>
          </p:cNvSpPr>
          <p:nvPr>
            <p:ph sz="half" idx="2"/>
          </p:nvPr>
        </p:nvSpPr>
        <p:spPr>
          <a:xfrm>
            <a:off x="13838831" y="5406119"/>
            <a:ext cx="9783170" cy="550292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685800" indent="-685800">
              <a:buFont typeface="Wingdings" panose="05000000000000000000" pitchFamily="2" charset="2"/>
              <a:buChar char="Ø"/>
            </a:pPr>
            <a:r>
              <a:rPr lang="ro-RO" sz="4800" dirty="0">
                <a:solidFill>
                  <a:schemeClr val="tx2"/>
                </a:solidFill>
              </a:rPr>
              <a:t>Substanțele chimice eliberate prin vaping poluează aerul!</a:t>
            </a:r>
          </a:p>
          <a:p>
            <a:pPr marL="685800" indent="-685800">
              <a:buFont typeface="Wingdings" panose="05000000000000000000" pitchFamily="2" charset="2"/>
              <a:buChar char="Ø"/>
            </a:pPr>
            <a:r>
              <a:rPr lang="ro-RO" sz="4800" dirty="0">
                <a:solidFill>
                  <a:schemeClr val="tx2"/>
                </a:solidFill>
              </a:rPr>
              <a:t>Vapingul afectează pielea – piele neoxigenată, aspect de piele obosită</a:t>
            </a:r>
          </a:p>
          <a:p>
            <a:pPr marL="685800" indent="-685800">
              <a:buFont typeface="Wingdings" panose="05000000000000000000" pitchFamily="2" charset="2"/>
              <a:buChar char="Ø"/>
            </a:pPr>
            <a:r>
              <a:rPr lang="ro-RO" sz="4800" dirty="0">
                <a:solidFill>
                  <a:schemeClr val="tx2"/>
                </a:solidFill>
              </a:rPr>
              <a:t>Vapingul scade</a:t>
            </a:r>
            <a:r>
              <a:rPr lang="en-US" sz="4800" dirty="0">
                <a:solidFill>
                  <a:schemeClr val="tx2"/>
                </a:solidFill>
              </a:rPr>
              <a:t> </a:t>
            </a:r>
            <a:r>
              <a:rPr lang="en-US" sz="4800" dirty="0" err="1">
                <a:solidFill>
                  <a:schemeClr val="tx2"/>
                </a:solidFill>
              </a:rPr>
              <a:t>capacit</a:t>
            </a:r>
            <a:r>
              <a:rPr lang="ro-RO" sz="4800" dirty="0">
                <a:solidFill>
                  <a:schemeClr val="tx2"/>
                </a:solidFill>
              </a:rPr>
              <a:t>atea de a face sport</a:t>
            </a:r>
          </a:p>
          <a:p>
            <a:endParaRPr lang="en-US" sz="4800" dirty="0">
              <a:solidFill>
                <a:schemeClr val="tx2"/>
              </a:solidFill>
            </a:endParaRPr>
          </a:p>
        </p:txBody>
      </p:sp>
      <p:pic>
        <p:nvPicPr>
          <p:cNvPr id="8" name="Picture 9">
            <a:extLst>
              <a:ext uri="{FF2B5EF4-FFF2-40B4-BE49-F238E27FC236}">
                <a16:creationId xmlns:a16="http://schemas.microsoft.com/office/drawing/2014/main" id="{C9DB9828-01BA-2332-EAE8-8584B34232A8}"/>
              </a:ext>
            </a:extLst>
          </p:cNvPr>
          <p:cNvPicPr>
            <a:picLocks noChangeAspect="1"/>
          </p:cNvPicPr>
          <p:nvPr/>
        </p:nvPicPr>
        <p:blipFill>
          <a:blip r:embed="rId4"/>
          <a:srcRect/>
          <a:stretch>
            <a:fillRect/>
          </a:stretch>
        </p:blipFill>
        <p:spPr>
          <a:xfrm>
            <a:off x="10516220" y="4307821"/>
            <a:ext cx="1675780" cy="3603828"/>
          </a:xfrm>
          <a:prstGeom prst="rect">
            <a:avLst/>
          </a:prstGeom>
        </p:spPr>
      </p:pic>
      <p:sp>
        <p:nvSpPr>
          <p:cNvPr id="9" name="TextBox 8">
            <a:extLst>
              <a:ext uri="{FF2B5EF4-FFF2-40B4-BE49-F238E27FC236}">
                <a16:creationId xmlns:a16="http://schemas.microsoft.com/office/drawing/2014/main" id="{495BC55D-67B4-E111-7721-D73C4F1D4F5B}"/>
              </a:ext>
            </a:extLst>
          </p:cNvPr>
          <p:cNvSpPr txBox="1"/>
          <p:nvPr/>
        </p:nvSpPr>
        <p:spPr>
          <a:xfrm>
            <a:off x="7705848" y="2915277"/>
            <a:ext cx="2970621" cy="646331"/>
          </a:xfrm>
          <a:prstGeom prst="rect">
            <a:avLst/>
          </a:prstGeom>
          <a:solidFill>
            <a:schemeClr val="accent1"/>
          </a:solidFill>
        </p:spPr>
        <p:txBody>
          <a:bodyPr wrap="none" rtlCol="0">
            <a:spAutoFit/>
          </a:bodyPr>
          <a:lstStyle/>
          <a:p>
            <a:r>
              <a:rPr lang="ro-RO" sz="3600" dirty="0"/>
              <a:t>Vapori de apă?</a:t>
            </a:r>
            <a:endParaRPr lang="en-US" sz="3600" dirty="0"/>
          </a:p>
        </p:txBody>
      </p:sp>
      <p:sp>
        <p:nvSpPr>
          <p:cNvPr id="10" name="TextBox 9">
            <a:extLst>
              <a:ext uri="{FF2B5EF4-FFF2-40B4-BE49-F238E27FC236}">
                <a16:creationId xmlns:a16="http://schemas.microsoft.com/office/drawing/2014/main" id="{5CA8A559-D088-7B37-A025-42D1931242F0}"/>
              </a:ext>
            </a:extLst>
          </p:cNvPr>
          <p:cNvSpPr txBox="1"/>
          <p:nvPr/>
        </p:nvSpPr>
        <p:spPr>
          <a:xfrm>
            <a:off x="10806524" y="2821617"/>
            <a:ext cx="1095172" cy="769441"/>
          </a:xfrm>
          <a:prstGeom prst="rect">
            <a:avLst/>
          </a:prstGeom>
          <a:noFill/>
        </p:spPr>
        <p:txBody>
          <a:bodyPr wrap="none" rtlCol="0">
            <a:spAutoFit/>
          </a:bodyPr>
          <a:lstStyle/>
          <a:p>
            <a:r>
              <a:rPr lang="ro-RO" sz="4400" dirty="0">
                <a:solidFill>
                  <a:schemeClr val="accent2"/>
                </a:solidFill>
              </a:rPr>
              <a:t>NU!</a:t>
            </a:r>
            <a:endParaRPr lang="en-US" dirty="0"/>
          </a:p>
        </p:txBody>
      </p:sp>
      <p:sp>
        <p:nvSpPr>
          <p:cNvPr id="11" name="Freeform 6">
            <a:extLst>
              <a:ext uri="{FF2B5EF4-FFF2-40B4-BE49-F238E27FC236}">
                <a16:creationId xmlns:a16="http://schemas.microsoft.com/office/drawing/2014/main" id="{0B9A652A-5CC6-D215-D253-77F6FBBA5413}"/>
              </a:ext>
            </a:extLst>
          </p:cNvPr>
          <p:cNvSpPr/>
          <p:nvPr/>
        </p:nvSpPr>
        <p:spPr>
          <a:xfrm>
            <a:off x="16136938" y="2216979"/>
            <a:ext cx="3031061" cy="2198051"/>
          </a:xfrm>
          <a:custGeom>
            <a:avLst/>
            <a:gdLst/>
            <a:ahLst/>
            <a:cxnLst/>
            <a:rect l="l" t="t" r="r" b="b"/>
            <a:pathLst>
              <a:path w="2408577" h="2128580">
                <a:moveTo>
                  <a:pt x="0" y="0"/>
                </a:moveTo>
                <a:lnTo>
                  <a:pt x="2408577" y="0"/>
                </a:lnTo>
                <a:lnTo>
                  <a:pt x="2408577" y="2128580"/>
                </a:lnTo>
                <a:lnTo>
                  <a:pt x="0" y="21285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6120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5797-5D30-A5CE-1AD8-AB8946A13F8B}"/>
              </a:ext>
            </a:extLst>
          </p:cNvPr>
          <p:cNvSpPr>
            <a:spLocks noGrp="1"/>
          </p:cNvSpPr>
          <p:nvPr>
            <p:ph type="title"/>
          </p:nvPr>
        </p:nvSpPr>
        <p:spPr>
          <a:xfrm>
            <a:off x="2880000" y="1006674"/>
            <a:ext cx="19477976" cy="1502291"/>
          </a:xfrm>
        </p:spPr>
        <p:txBody>
          <a:bodyPr/>
          <a:lstStyle/>
          <a:p>
            <a:r>
              <a:rPr lang="ro-RO" sz="5400" b="1" dirty="0">
                <a:solidFill>
                  <a:schemeClr val="tx2"/>
                </a:solidFill>
              </a:rPr>
              <a:t>1. Țigările electronice conțin substanțe chimice dăunătoare. </a:t>
            </a:r>
            <a:br>
              <a:rPr lang="ro-RO" sz="5400" b="1" dirty="0">
                <a:solidFill>
                  <a:schemeClr val="tx2"/>
                </a:solidFill>
              </a:rPr>
            </a:br>
            <a:endParaRPr lang="ro-RO" sz="4800" dirty="0"/>
          </a:p>
        </p:txBody>
      </p:sp>
      <p:sp>
        <p:nvSpPr>
          <p:cNvPr id="3" name="Content Placeholder 2">
            <a:extLst>
              <a:ext uri="{FF2B5EF4-FFF2-40B4-BE49-F238E27FC236}">
                <a16:creationId xmlns:a16="http://schemas.microsoft.com/office/drawing/2014/main" id="{194164E2-4642-1E39-8211-BEFEB132E444}"/>
              </a:ext>
            </a:extLst>
          </p:cNvPr>
          <p:cNvSpPr>
            <a:spLocks noGrp="1"/>
          </p:cNvSpPr>
          <p:nvPr>
            <p:ph sz="half" idx="1"/>
          </p:nvPr>
        </p:nvSpPr>
        <p:spPr>
          <a:xfrm>
            <a:off x="2148606" y="4105407"/>
            <a:ext cx="7024196" cy="6494455"/>
          </a:xfrm>
        </p:spPr>
        <p:txBody>
          <a:bodyPr>
            <a:noAutofit/>
          </a:bodyPr>
          <a:lstStyle/>
          <a:p>
            <a:r>
              <a:rPr lang="ro-RO" sz="4000" b="1" dirty="0"/>
              <a:t>Substanțe chimice din țigareta electronică</a:t>
            </a:r>
          </a:p>
          <a:p>
            <a:pPr marL="571500" indent="-571500">
              <a:buFont typeface="Arial" panose="020B0604020202020204" pitchFamily="34" charset="0"/>
              <a:buChar char="•"/>
            </a:pPr>
            <a:r>
              <a:rPr lang="ro-RO" sz="4000" dirty="0">
                <a:solidFill>
                  <a:schemeClr val="tx2"/>
                </a:solidFill>
              </a:rPr>
              <a:t>Nicotină</a:t>
            </a:r>
          </a:p>
          <a:p>
            <a:pPr marL="571500" indent="-571500">
              <a:buFont typeface="Arial" panose="020B0604020202020204" pitchFamily="34" charset="0"/>
              <a:buChar char="•"/>
            </a:pPr>
            <a:r>
              <a:rPr lang="ro-RO" sz="4000" dirty="0">
                <a:solidFill>
                  <a:schemeClr val="tx2"/>
                </a:solidFill>
              </a:rPr>
              <a:t>Benzen (compus din benzină)</a:t>
            </a:r>
          </a:p>
          <a:p>
            <a:pPr marL="571500" indent="-571500">
              <a:buFont typeface="Arial" panose="020B0604020202020204" pitchFamily="34" charset="0"/>
              <a:buChar char="•"/>
            </a:pPr>
            <a:r>
              <a:rPr lang="ro-RO" sz="4000" dirty="0">
                <a:solidFill>
                  <a:schemeClr val="tx2"/>
                </a:solidFill>
              </a:rPr>
              <a:t>Nichel (utilizat la bijuterii de calitate scăzută)</a:t>
            </a:r>
          </a:p>
          <a:p>
            <a:pPr marL="571500" indent="-571500">
              <a:buFont typeface="Arial" panose="020B0604020202020204" pitchFamily="34" charset="0"/>
              <a:buChar char="•"/>
            </a:pPr>
            <a:r>
              <a:rPr lang="ro-RO" sz="4000" dirty="0">
                <a:solidFill>
                  <a:schemeClr val="tx2"/>
                </a:solidFill>
              </a:rPr>
              <a:t>Plumb (bateriile de mașină)</a:t>
            </a:r>
          </a:p>
          <a:p>
            <a:pPr marL="571500" indent="-571500">
              <a:buFont typeface="Arial" panose="020B0604020202020204" pitchFamily="34" charset="0"/>
              <a:buChar char="•"/>
            </a:pPr>
            <a:r>
              <a:rPr lang="ro-RO" sz="4000" dirty="0"/>
              <a:t>Formaldehidă (folosit pentru îmbălsămare)</a:t>
            </a:r>
            <a:r>
              <a:rPr lang="ro-RO" sz="4000" dirty="0">
                <a:solidFill>
                  <a:schemeClr val="tx2"/>
                </a:solidFill>
              </a:rPr>
              <a:t>, </a:t>
            </a:r>
          </a:p>
          <a:p>
            <a:pPr marL="571500" indent="-571500">
              <a:buFont typeface="Arial" panose="020B0604020202020204" pitchFamily="34" charset="0"/>
              <a:buChar char="•"/>
            </a:pPr>
            <a:r>
              <a:rPr lang="ro-RO" sz="4000" dirty="0">
                <a:solidFill>
                  <a:schemeClr val="tx2"/>
                </a:solidFill>
              </a:rPr>
              <a:t>Toluen (folosit  ca diluant pentru vopsea)</a:t>
            </a:r>
          </a:p>
          <a:p>
            <a:pPr marL="571500" indent="-571500">
              <a:buFont typeface="Arial" panose="020B0604020202020204" pitchFamily="34" charset="0"/>
              <a:buChar char="•"/>
            </a:pPr>
            <a:r>
              <a:rPr lang="ro-RO" sz="4000" dirty="0">
                <a:solidFill>
                  <a:schemeClr val="tx2"/>
                </a:solidFill>
              </a:rPr>
              <a:t>Pesticide</a:t>
            </a:r>
            <a:endParaRPr lang="en-US" sz="4000" dirty="0">
              <a:solidFill>
                <a:schemeClr val="tx2"/>
              </a:solidFill>
            </a:endParaRPr>
          </a:p>
          <a:p>
            <a:endParaRPr lang="ro-RO" sz="4000" dirty="0"/>
          </a:p>
        </p:txBody>
      </p:sp>
      <p:sp>
        <p:nvSpPr>
          <p:cNvPr id="5" name="Slide Number Placeholder 4">
            <a:extLst>
              <a:ext uri="{FF2B5EF4-FFF2-40B4-BE49-F238E27FC236}">
                <a16:creationId xmlns:a16="http://schemas.microsoft.com/office/drawing/2014/main" id="{B639B487-E9BF-AE9F-4666-82AA02083E1A}"/>
              </a:ext>
            </a:extLst>
          </p:cNvPr>
          <p:cNvSpPr>
            <a:spLocks noGrp="1"/>
          </p:cNvSpPr>
          <p:nvPr>
            <p:ph type="sldNum" sz="quarter" idx="10"/>
          </p:nvPr>
        </p:nvSpPr>
        <p:spPr/>
        <p:txBody>
          <a:bodyPr/>
          <a:lstStyle/>
          <a:p>
            <a:fld id="{A7A70C58-77E9-496F-A9B3-75915DF8A267}" type="slidenum">
              <a:rPr lang="ro-RO" altLang="en-US" smtClean="0"/>
              <a:pPr/>
              <a:t>4</a:t>
            </a:fld>
            <a:endParaRPr lang="ro-RO" altLang="en-US"/>
          </a:p>
        </p:txBody>
      </p:sp>
      <p:sp>
        <p:nvSpPr>
          <p:cNvPr id="6" name="Rectangle 5">
            <a:extLst>
              <a:ext uri="{FF2B5EF4-FFF2-40B4-BE49-F238E27FC236}">
                <a16:creationId xmlns:a16="http://schemas.microsoft.com/office/drawing/2014/main" id="{A9C9212B-32B6-80E5-8CC2-3D6A93C26A6B}"/>
              </a:ext>
            </a:extLst>
          </p:cNvPr>
          <p:cNvSpPr/>
          <p:nvPr/>
        </p:nvSpPr>
        <p:spPr>
          <a:xfrm>
            <a:off x="1527175" y="12815108"/>
            <a:ext cx="15291254" cy="1035092"/>
          </a:xfrm>
          <a:prstGeom prst="rect">
            <a:avLst/>
          </a:prstGeom>
        </p:spPr>
        <p:txBody>
          <a:bodyPr wrap="square">
            <a:spAutoFit/>
          </a:bodyPr>
          <a:lstStyle/>
          <a:p>
            <a:pPr>
              <a:lnSpc>
                <a:spcPct val="115000"/>
              </a:lnSpc>
              <a:spcAft>
                <a:spcPts val="1000"/>
              </a:spcAft>
            </a:pPr>
            <a:r>
              <a:rPr lang="en-US" sz="800" dirty="0">
                <a:ea typeface="Calibri" panose="020F0502020204030204" pitchFamily="34" charset="0"/>
                <a:cs typeface="Times New Roman" panose="02020603050405020304" pitchFamily="18" charset="0"/>
              </a:rPr>
              <a:t>Coral X. </a:t>
            </a:r>
            <a:r>
              <a:rPr lang="en-US" sz="800" dirty="0" err="1">
                <a:ea typeface="Calibri" panose="020F0502020204030204" pitchFamily="34" charset="0"/>
                <a:cs typeface="Times New Roman" panose="02020603050405020304" pitchFamily="18" charset="0"/>
              </a:rPr>
              <a:t>Giovacchini</a:t>
            </a:r>
            <a:r>
              <a:rPr lang="en-US" sz="800" dirty="0">
                <a:ea typeface="Calibri" panose="020F0502020204030204" pitchFamily="34" charset="0"/>
                <a:cs typeface="Times New Roman" panose="02020603050405020304" pitchFamily="18" charset="0"/>
              </a:rPr>
              <a:t>, Laura E. Crotty Alexander, Loretta G. Que, Electronic Cigarettes: A Pro–Con Review of the Current Literature, The Journal of Allergy and Clinical Immunology: In Practice, Volume 10, Issue 11, 2022, Pages 2843-2851, ISSN 2213-2198, </a:t>
            </a:r>
            <a:r>
              <a:rPr lang="en-US" sz="800" dirty="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https://doi.org/10.1016/j.jaip.2022.07.009</a:t>
            </a:r>
            <a:r>
              <a:rPr lang="en-US" sz="800" dirty="0">
                <a:ea typeface="Calibri" panose="020F0502020204030204" pitchFamily="34" charset="0"/>
                <a:cs typeface="Times New Roman" panose="02020603050405020304" pitchFamily="18" charset="0"/>
              </a:rPr>
              <a:t>.</a:t>
            </a:r>
            <a:endParaRPr lang="ro-RO" sz="800" dirty="0">
              <a:ea typeface="Calibri" panose="020F0502020204030204" pitchFamily="34" charset="0"/>
              <a:cs typeface="Times New Roman" panose="02020603050405020304" pitchFamily="18" charset="0"/>
            </a:endParaRPr>
          </a:p>
          <a:p>
            <a:pPr>
              <a:lnSpc>
                <a:spcPct val="115000"/>
              </a:lnSpc>
              <a:spcAft>
                <a:spcPts val="1000"/>
              </a:spcAft>
            </a:pPr>
            <a:r>
              <a:rPr lang="en-US" sz="800" dirty="0" err="1"/>
              <a:t>Fogt</a:t>
            </a:r>
            <a:r>
              <a:rPr lang="en-US" sz="800" dirty="0"/>
              <a:t> D.L., Levi M.A., Rickards C.A., </a:t>
            </a:r>
            <a:r>
              <a:rPr lang="en-US" sz="800" dirty="0" err="1"/>
              <a:t>Stelly</a:t>
            </a:r>
            <a:r>
              <a:rPr lang="en-US" sz="800" dirty="0"/>
              <a:t> S.P., Cooke W.H. Effects of Acute Vaporized Nicotine in Non-Tobacco Users at Rest and during Exercise. </a:t>
            </a:r>
            <a:r>
              <a:rPr lang="en-US" sz="800" i="1" dirty="0"/>
              <a:t>Int. J. </a:t>
            </a:r>
            <a:r>
              <a:rPr lang="en-US" sz="800" i="1" dirty="0" err="1"/>
              <a:t>Exerc</a:t>
            </a:r>
            <a:r>
              <a:rPr lang="en-US" sz="800" i="1" dirty="0"/>
              <a:t>. Sci. </a:t>
            </a:r>
            <a:r>
              <a:rPr lang="en-US" sz="800" dirty="0"/>
              <a:t>2016;9:607</a:t>
            </a:r>
            <a:endParaRPr lang="ro-RO" sz="800" dirty="0"/>
          </a:p>
          <a:p>
            <a:pPr>
              <a:lnSpc>
                <a:spcPct val="115000"/>
              </a:lnSpc>
              <a:spcAft>
                <a:spcPts val="1000"/>
              </a:spcAft>
            </a:pPr>
            <a:r>
              <a:rPr lang="en-US" sz="800" dirty="0">
                <a:ea typeface="Calibri" panose="020F0502020204030204" pitchFamily="34" charset="0"/>
                <a:cs typeface="Times New Roman" panose="02020603050405020304" pitchFamily="18" charset="0"/>
              </a:rPr>
              <a:t>What Does Vaping Do to Your Lungs?</a:t>
            </a:r>
            <a:r>
              <a:rPr lang="ro-RO" sz="800" dirty="0">
                <a:ea typeface="Calibri" panose="020F0502020204030204" pitchFamily="34" charset="0"/>
                <a:cs typeface="Times New Roman" panose="02020603050405020304" pitchFamily="18" charset="0"/>
              </a:rPr>
              <a:t>, Know Your Heart Risks</a:t>
            </a:r>
            <a:endParaRPr lang="en-US" sz="800" dirty="0">
              <a:ea typeface="Calibri" panose="020F0502020204030204" pitchFamily="34" charset="0"/>
              <a:cs typeface="Times New Roman" panose="02020603050405020304" pitchFamily="18" charset="0"/>
            </a:endParaRPr>
          </a:p>
          <a:p>
            <a:pPr>
              <a:lnSpc>
                <a:spcPct val="115000"/>
              </a:lnSpc>
              <a:spcAft>
                <a:spcPts val="1000"/>
              </a:spcAft>
            </a:pPr>
            <a:endParaRPr lang="en-US" sz="800" dirty="0">
              <a:effectLst/>
              <a:ea typeface="Calibri" panose="020F0502020204030204" pitchFamily="34" charset="0"/>
              <a:cs typeface="Times New Roman" panose="02020603050405020304" pitchFamily="18" charset="0"/>
            </a:endParaRPr>
          </a:p>
        </p:txBody>
      </p:sp>
      <p:sp>
        <p:nvSpPr>
          <p:cNvPr id="11" name="Freeform 6">
            <a:extLst>
              <a:ext uri="{FF2B5EF4-FFF2-40B4-BE49-F238E27FC236}">
                <a16:creationId xmlns:a16="http://schemas.microsoft.com/office/drawing/2014/main" id="{0B9A652A-5CC6-D215-D253-77F6FBBA5413}"/>
              </a:ext>
            </a:extLst>
          </p:cNvPr>
          <p:cNvSpPr/>
          <p:nvPr/>
        </p:nvSpPr>
        <p:spPr>
          <a:xfrm>
            <a:off x="14868006" y="2335289"/>
            <a:ext cx="3031061" cy="2198051"/>
          </a:xfrm>
          <a:custGeom>
            <a:avLst/>
            <a:gdLst/>
            <a:ahLst/>
            <a:cxnLst/>
            <a:rect l="l" t="t" r="r" b="b"/>
            <a:pathLst>
              <a:path w="2408577" h="2128580">
                <a:moveTo>
                  <a:pt x="0" y="0"/>
                </a:moveTo>
                <a:lnTo>
                  <a:pt x="2408577" y="0"/>
                </a:lnTo>
                <a:lnTo>
                  <a:pt x="2408577" y="2128580"/>
                </a:lnTo>
                <a:lnTo>
                  <a:pt x="0" y="21285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5">
            <a:extLst>
              <a:ext uri="{FF2B5EF4-FFF2-40B4-BE49-F238E27FC236}">
                <a16:creationId xmlns:a16="http://schemas.microsoft.com/office/drawing/2014/main" id="{5B9747C3-01A1-FC97-242E-3D42AEE6BE90}"/>
              </a:ext>
            </a:extLst>
          </p:cNvPr>
          <p:cNvGrpSpPr/>
          <p:nvPr/>
        </p:nvGrpSpPr>
        <p:grpSpPr>
          <a:xfrm>
            <a:off x="9904196" y="2315493"/>
            <a:ext cx="2287804" cy="2293007"/>
            <a:chOff x="0" y="0"/>
            <a:chExt cx="1675130" cy="1678940"/>
          </a:xfrm>
        </p:grpSpPr>
        <p:sp>
          <p:nvSpPr>
            <p:cNvPr id="12" name="Freeform 6">
              <a:extLst>
                <a:ext uri="{FF2B5EF4-FFF2-40B4-BE49-F238E27FC236}">
                  <a16:creationId xmlns:a16="http://schemas.microsoft.com/office/drawing/2014/main" id="{165792B8-7998-4982-A6AD-5888DE0D2459}"/>
                </a:ext>
              </a:extLst>
            </p:cNvPr>
            <p:cNvSpPr/>
            <p:nvPr/>
          </p:nvSpPr>
          <p:spPr>
            <a:xfrm>
              <a:off x="92710" y="106680"/>
              <a:ext cx="1570990" cy="1559560"/>
            </a:xfrm>
            <a:custGeom>
              <a:avLst/>
              <a:gdLst/>
              <a:ahLst/>
              <a:cxnLst/>
              <a:rect l="l" t="t" r="r" b="b"/>
              <a:pathLst>
                <a:path w="1570990" h="1559560">
                  <a:moveTo>
                    <a:pt x="1544320" y="1370330"/>
                  </a:moveTo>
                  <a:cubicBezTo>
                    <a:pt x="1544320" y="1457960"/>
                    <a:pt x="1468120" y="1529080"/>
                    <a:pt x="1386840" y="1529080"/>
                  </a:cubicBezTo>
                  <a:lnTo>
                    <a:pt x="66040" y="1529080"/>
                  </a:lnTo>
                  <a:cubicBezTo>
                    <a:pt x="43180" y="1529080"/>
                    <a:pt x="20320" y="1524000"/>
                    <a:pt x="0" y="1515110"/>
                  </a:cubicBezTo>
                  <a:cubicBezTo>
                    <a:pt x="26670" y="1543050"/>
                    <a:pt x="63500" y="1559560"/>
                    <a:pt x="104140" y="1559560"/>
                  </a:cubicBezTo>
                  <a:lnTo>
                    <a:pt x="1424940" y="1559560"/>
                  </a:lnTo>
                  <a:cubicBezTo>
                    <a:pt x="1504950" y="1559560"/>
                    <a:pt x="1570990" y="1493520"/>
                    <a:pt x="1570990" y="1413510"/>
                  </a:cubicBezTo>
                  <a:lnTo>
                    <a:pt x="1570990" y="95250"/>
                  </a:lnTo>
                  <a:cubicBezTo>
                    <a:pt x="1570990" y="58420"/>
                    <a:pt x="1557020" y="25400"/>
                    <a:pt x="1535430" y="0"/>
                  </a:cubicBezTo>
                  <a:cubicBezTo>
                    <a:pt x="1541780" y="16510"/>
                    <a:pt x="1544320" y="34290"/>
                    <a:pt x="1544320" y="52070"/>
                  </a:cubicBezTo>
                  <a:lnTo>
                    <a:pt x="1544320" y="1370330"/>
                  </a:lnTo>
                  <a:lnTo>
                    <a:pt x="1544320" y="1370330"/>
                  </a:lnTo>
                  <a:close/>
                </a:path>
              </a:pathLst>
            </a:custGeom>
            <a:solidFill>
              <a:srgbClr val="00333B"/>
            </a:solidFill>
          </p:spPr>
        </p:sp>
        <p:sp>
          <p:nvSpPr>
            <p:cNvPr id="13" name="Freeform 7">
              <a:extLst>
                <a:ext uri="{FF2B5EF4-FFF2-40B4-BE49-F238E27FC236}">
                  <a16:creationId xmlns:a16="http://schemas.microsoft.com/office/drawing/2014/main" id="{17C88BB9-227A-8791-3DCA-8AA00828F7F0}"/>
                </a:ext>
              </a:extLst>
            </p:cNvPr>
            <p:cNvSpPr/>
            <p:nvPr/>
          </p:nvSpPr>
          <p:spPr>
            <a:xfrm>
              <a:off x="12700" y="12700"/>
              <a:ext cx="1610360" cy="1610360"/>
            </a:xfrm>
            <a:custGeom>
              <a:avLst/>
              <a:gdLst/>
              <a:ahLst/>
              <a:cxnLst/>
              <a:rect l="l" t="t" r="r" b="b"/>
              <a:pathLst>
                <a:path w="1610360" h="1610360">
                  <a:moveTo>
                    <a:pt x="146050" y="1610360"/>
                  </a:moveTo>
                  <a:lnTo>
                    <a:pt x="1464310" y="1610360"/>
                  </a:lnTo>
                  <a:cubicBezTo>
                    <a:pt x="1544320" y="1610360"/>
                    <a:pt x="1610360" y="1544320"/>
                    <a:pt x="1610360" y="1464310"/>
                  </a:cubicBezTo>
                  <a:lnTo>
                    <a:pt x="1610360" y="146050"/>
                  </a:lnTo>
                  <a:cubicBezTo>
                    <a:pt x="1610360" y="66040"/>
                    <a:pt x="1544320" y="0"/>
                    <a:pt x="1464310" y="0"/>
                  </a:cubicBezTo>
                  <a:lnTo>
                    <a:pt x="146050" y="0"/>
                  </a:lnTo>
                  <a:cubicBezTo>
                    <a:pt x="66040" y="0"/>
                    <a:pt x="0" y="66040"/>
                    <a:pt x="0" y="146050"/>
                  </a:cubicBezTo>
                  <a:lnTo>
                    <a:pt x="0" y="1464310"/>
                  </a:lnTo>
                  <a:cubicBezTo>
                    <a:pt x="0" y="1545590"/>
                    <a:pt x="66040" y="1610360"/>
                    <a:pt x="146050" y="1610360"/>
                  </a:cubicBezTo>
                  <a:close/>
                </a:path>
              </a:pathLst>
            </a:custGeom>
            <a:solidFill>
              <a:srgbClr val="CAE9F8"/>
            </a:solidFill>
          </p:spPr>
        </p:sp>
        <p:sp>
          <p:nvSpPr>
            <p:cNvPr id="14" name="Freeform 8">
              <a:extLst>
                <a:ext uri="{FF2B5EF4-FFF2-40B4-BE49-F238E27FC236}">
                  <a16:creationId xmlns:a16="http://schemas.microsoft.com/office/drawing/2014/main" id="{05CE76D5-C9A2-6DA2-1670-3959931D9974}"/>
                </a:ext>
              </a:extLst>
            </p:cNvPr>
            <p:cNvSpPr/>
            <p:nvPr/>
          </p:nvSpPr>
          <p:spPr>
            <a:xfrm>
              <a:off x="0" y="0"/>
              <a:ext cx="1675130" cy="1678940"/>
            </a:xfrm>
            <a:custGeom>
              <a:avLst/>
              <a:gdLst/>
              <a:ahLst/>
              <a:cxnLst/>
              <a:rect l="l" t="t" r="r" b="b"/>
              <a:pathLst>
                <a:path w="1675130" h="1678940">
                  <a:moveTo>
                    <a:pt x="1611630" y="74930"/>
                  </a:moveTo>
                  <a:cubicBezTo>
                    <a:pt x="1583690" y="30480"/>
                    <a:pt x="1534160" y="0"/>
                    <a:pt x="1477010" y="0"/>
                  </a:cubicBezTo>
                  <a:lnTo>
                    <a:pt x="158750" y="0"/>
                  </a:lnTo>
                  <a:cubicBezTo>
                    <a:pt x="71120" y="0"/>
                    <a:pt x="0" y="71120"/>
                    <a:pt x="0" y="158750"/>
                  </a:cubicBezTo>
                  <a:lnTo>
                    <a:pt x="0" y="1477010"/>
                  </a:lnTo>
                  <a:cubicBezTo>
                    <a:pt x="0" y="1529080"/>
                    <a:pt x="25400" y="1574800"/>
                    <a:pt x="63500" y="1604010"/>
                  </a:cubicBezTo>
                  <a:cubicBezTo>
                    <a:pt x="91440" y="1648460"/>
                    <a:pt x="140970" y="1678940"/>
                    <a:pt x="198120" y="1678940"/>
                  </a:cubicBezTo>
                  <a:lnTo>
                    <a:pt x="1516380" y="1678940"/>
                  </a:lnTo>
                  <a:cubicBezTo>
                    <a:pt x="1604010" y="1678940"/>
                    <a:pt x="1675130" y="1607820"/>
                    <a:pt x="1675130" y="1520190"/>
                  </a:cubicBezTo>
                  <a:lnTo>
                    <a:pt x="1675130" y="201930"/>
                  </a:lnTo>
                  <a:cubicBezTo>
                    <a:pt x="1675130" y="149860"/>
                    <a:pt x="1649730" y="104140"/>
                    <a:pt x="1611630" y="74930"/>
                  </a:cubicBezTo>
                  <a:close/>
                  <a:moveTo>
                    <a:pt x="12700" y="1477010"/>
                  </a:moveTo>
                  <a:lnTo>
                    <a:pt x="12700" y="158750"/>
                  </a:lnTo>
                  <a:cubicBezTo>
                    <a:pt x="12700" y="78740"/>
                    <a:pt x="78740" y="12700"/>
                    <a:pt x="158750" y="12700"/>
                  </a:cubicBezTo>
                  <a:lnTo>
                    <a:pt x="1477010" y="12700"/>
                  </a:lnTo>
                  <a:cubicBezTo>
                    <a:pt x="1557020" y="12700"/>
                    <a:pt x="1623060" y="78740"/>
                    <a:pt x="1623060" y="158750"/>
                  </a:cubicBezTo>
                  <a:lnTo>
                    <a:pt x="1623060" y="1477010"/>
                  </a:lnTo>
                  <a:cubicBezTo>
                    <a:pt x="1623060" y="1557020"/>
                    <a:pt x="1557020" y="1623060"/>
                    <a:pt x="1477010" y="1623060"/>
                  </a:cubicBezTo>
                  <a:lnTo>
                    <a:pt x="158750" y="1623060"/>
                  </a:lnTo>
                  <a:cubicBezTo>
                    <a:pt x="78740" y="1623060"/>
                    <a:pt x="12700" y="1558290"/>
                    <a:pt x="12700" y="1477010"/>
                  </a:cubicBezTo>
                  <a:close/>
                  <a:moveTo>
                    <a:pt x="1663700" y="1520190"/>
                  </a:moveTo>
                  <a:cubicBezTo>
                    <a:pt x="1663700" y="1600200"/>
                    <a:pt x="1596390" y="1666240"/>
                    <a:pt x="1516380" y="1666240"/>
                  </a:cubicBezTo>
                  <a:lnTo>
                    <a:pt x="198120" y="1666240"/>
                  </a:lnTo>
                  <a:cubicBezTo>
                    <a:pt x="157480" y="1666240"/>
                    <a:pt x="120650" y="1649730"/>
                    <a:pt x="93980" y="1621790"/>
                  </a:cubicBezTo>
                  <a:cubicBezTo>
                    <a:pt x="114300" y="1630680"/>
                    <a:pt x="135890" y="1635760"/>
                    <a:pt x="160020" y="1635760"/>
                  </a:cubicBezTo>
                  <a:lnTo>
                    <a:pt x="1478280" y="1635760"/>
                  </a:lnTo>
                  <a:cubicBezTo>
                    <a:pt x="1565910" y="1635760"/>
                    <a:pt x="1637030" y="1564640"/>
                    <a:pt x="1637030" y="1477010"/>
                  </a:cubicBezTo>
                  <a:lnTo>
                    <a:pt x="1637030" y="158750"/>
                  </a:lnTo>
                  <a:cubicBezTo>
                    <a:pt x="1637030" y="140970"/>
                    <a:pt x="1633220" y="123190"/>
                    <a:pt x="1628140" y="106680"/>
                  </a:cubicBezTo>
                  <a:cubicBezTo>
                    <a:pt x="1649730" y="132080"/>
                    <a:pt x="1663700" y="165100"/>
                    <a:pt x="1663700" y="201930"/>
                  </a:cubicBezTo>
                  <a:lnTo>
                    <a:pt x="1663700" y="1520190"/>
                  </a:lnTo>
                  <a:cubicBezTo>
                    <a:pt x="1663700" y="1520190"/>
                    <a:pt x="1663700" y="1520190"/>
                    <a:pt x="1663700" y="1520190"/>
                  </a:cubicBezTo>
                  <a:close/>
                </a:path>
              </a:pathLst>
            </a:custGeom>
            <a:solidFill>
              <a:srgbClr val="EBEEF1"/>
            </a:solidFill>
          </p:spPr>
        </p:sp>
      </p:grpSp>
      <p:sp>
        <p:nvSpPr>
          <p:cNvPr id="19" name="Freeform 55">
            <a:extLst>
              <a:ext uri="{FF2B5EF4-FFF2-40B4-BE49-F238E27FC236}">
                <a16:creationId xmlns:a16="http://schemas.microsoft.com/office/drawing/2014/main" id="{DF0A694C-D7BF-E0BD-9ABD-56C7FC35B07D}"/>
              </a:ext>
            </a:extLst>
          </p:cNvPr>
          <p:cNvSpPr/>
          <p:nvPr/>
        </p:nvSpPr>
        <p:spPr>
          <a:xfrm>
            <a:off x="10184082" y="2772988"/>
            <a:ext cx="963460" cy="1451975"/>
          </a:xfrm>
          <a:custGeom>
            <a:avLst/>
            <a:gdLst/>
            <a:ahLst/>
            <a:cxnLst/>
            <a:rect l="l" t="t" r="r" b="b"/>
            <a:pathLst>
              <a:path w="963460" h="1451975">
                <a:moveTo>
                  <a:pt x="0" y="0"/>
                </a:moveTo>
                <a:lnTo>
                  <a:pt x="963460" y="0"/>
                </a:lnTo>
                <a:lnTo>
                  <a:pt x="963460" y="1451975"/>
                </a:lnTo>
                <a:lnTo>
                  <a:pt x="0" y="1451975"/>
                </a:lnTo>
                <a:lnTo>
                  <a:pt x="0" y="0"/>
                </a:lnTo>
                <a:close/>
              </a:path>
            </a:pathLst>
          </a:custGeom>
          <a:blipFill>
            <a:blip r:embed="rId6"/>
            <a:stretch>
              <a:fillRect/>
            </a:stretch>
          </a:blipFill>
        </p:spPr>
      </p:sp>
      <p:pic>
        <p:nvPicPr>
          <p:cNvPr id="20" name="Picture 9">
            <a:extLst>
              <a:ext uri="{FF2B5EF4-FFF2-40B4-BE49-F238E27FC236}">
                <a16:creationId xmlns:a16="http://schemas.microsoft.com/office/drawing/2014/main" id="{AFD1300C-7432-EEEC-EE16-21DB2EE72C83}"/>
              </a:ext>
            </a:extLst>
          </p:cNvPr>
          <p:cNvPicPr>
            <a:picLocks noChangeAspect="1"/>
          </p:cNvPicPr>
          <p:nvPr/>
        </p:nvPicPr>
        <p:blipFill>
          <a:blip r:embed="rId7"/>
          <a:srcRect/>
          <a:stretch>
            <a:fillRect/>
          </a:stretch>
        </p:blipFill>
        <p:spPr>
          <a:xfrm>
            <a:off x="6007291" y="2384037"/>
            <a:ext cx="2130160" cy="702953"/>
          </a:xfrm>
          <a:prstGeom prst="rect">
            <a:avLst/>
          </a:prstGeom>
        </p:spPr>
      </p:pic>
      <p:sp>
        <p:nvSpPr>
          <p:cNvPr id="21" name="Freeform 54">
            <a:extLst>
              <a:ext uri="{FF2B5EF4-FFF2-40B4-BE49-F238E27FC236}">
                <a16:creationId xmlns:a16="http://schemas.microsoft.com/office/drawing/2014/main" id="{8ACEBECF-B899-0D8D-0738-4B8ADB028CDC}"/>
              </a:ext>
            </a:extLst>
          </p:cNvPr>
          <p:cNvSpPr/>
          <p:nvPr/>
        </p:nvSpPr>
        <p:spPr>
          <a:xfrm>
            <a:off x="11086162" y="2669686"/>
            <a:ext cx="1014264" cy="1525648"/>
          </a:xfrm>
          <a:custGeom>
            <a:avLst/>
            <a:gdLst/>
            <a:ahLst/>
            <a:cxnLst/>
            <a:rect l="l" t="t" r="r" b="b"/>
            <a:pathLst>
              <a:path w="1014264" h="1525648">
                <a:moveTo>
                  <a:pt x="0" y="0"/>
                </a:moveTo>
                <a:lnTo>
                  <a:pt x="1014264" y="0"/>
                </a:lnTo>
                <a:lnTo>
                  <a:pt x="1014264" y="1525648"/>
                </a:lnTo>
                <a:lnTo>
                  <a:pt x="0" y="1525648"/>
                </a:lnTo>
                <a:lnTo>
                  <a:pt x="0" y="0"/>
                </a:lnTo>
                <a:close/>
              </a:path>
            </a:pathLst>
          </a:custGeom>
          <a:blipFill>
            <a:blip r:embed="rId8"/>
            <a:stretch>
              <a:fillRect t="-214" b="-214"/>
            </a:stretch>
          </a:blipFill>
        </p:spPr>
      </p:sp>
      <p:sp>
        <p:nvSpPr>
          <p:cNvPr id="23" name="Freeform 24">
            <a:extLst>
              <a:ext uri="{FF2B5EF4-FFF2-40B4-BE49-F238E27FC236}">
                <a16:creationId xmlns:a16="http://schemas.microsoft.com/office/drawing/2014/main" id="{5BCE42F9-04AD-86E2-D7E5-55A50624FA7C}"/>
              </a:ext>
            </a:extLst>
          </p:cNvPr>
          <p:cNvSpPr/>
          <p:nvPr/>
        </p:nvSpPr>
        <p:spPr>
          <a:xfrm>
            <a:off x="10462287" y="5600302"/>
            <a:ext cx="1935061" cy="2580082"/>
          </a:xfrm>
          <a:custGeom>
            <a:avLst/>
            <a:gdLst/>
            <a:ahLst/>
            <a:cxnLst/>
            <a:rect l="l" t="t" r="r" b="b"/>
            <a:pathLst>
              <a:path w="2580082" h="3440109">
                <a:moveTo>
                  <a:pt x="0" y="0"/>
                </a:moveTo>
                <a:lnTo>
                  <a:pt x="2580082" y="0"/>
                </a:lnTo>
                <a:lnTo>
                  <a:pt x="2580082" y="3440109"/>
                </a:lnTo>
                <a:lnTo>
                  <a:pt x="0" y="34401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4" name="Group 26">
            <a:extLst>
              <a:ext uri="{FF2B5EF4-FFF2-40B4-BE49-F238E27FC236}">
                <a16:creationId xmlns:a16="http://schemas.microsoft.com/office/drawing/2014/main" id="{46DCBBBD-4227-AF4B-9C5E-71D5004E9D1D}"/>
              </a:ext>
            </a:extLst>
          </p:cNvPr>
          <p:cNvGrpSpPr/>
          <p:nvPr/>
        </p:nvGrpSpPr>
        <p:grpSpPr>
          <a:xfrm>
            <a:off x="19882380" y="5350212"/>
            <a:ext cx="3092494" cy="3397670"/>
            <a:chOff x="103040" y="0"/>
            <a:chExt cx="3397051" cy="4530227"/>
          </a:xfrm>
        </p:grpSpPr>
        <p:sp>
          <p:nvSpPr>
            <p:cNvPr id="26" name="Freeform 29">
              <a:extLst>
                <a:ext uri="{FF2B5EF4-FFF2-40B4-BE49-F238E27FC236}">
                  <a16:creationId xmlns:a16="http://schemas.microsoft.com/office/drawing/2014/main" id="{569F7E9A-1C16-F990-F3E4-2E834A11053B}"/>
                </a:ext>
              </a:extLst>
            </p:cNvPr>
            <p:cNvSpPr/>
            <p:nvPr/>
          </p:nvSpPr>
          <p:spPr>
            <a:xfrm>
              <a:off x="103040" y="0"/>
              <a:ext cx="3159771" cy="3422095"/>
            </a:xfrm>
            <a:custGeom>
              <a:avLst/>
              <a:gdLst/>
              <a:ahLst/>
              <a:cxnLst/>
              <a:rect l="l" t="t" r="r" b="b"/>
              <a:pathLst>
                <a:path w="3159771" h="3422095">
                  <a:moveTo>
                    <a:pt x="0" y="0"/>
                  </a:moveTo>
                  <a:lnTo>
                    <a:pt x="3159770" y="0"/>
                  </a:lnTo>
                  <a:lnTo>
                    <a:pt x="3159770" y="3422095"/>
                  </a:lnTo>
                  <a:lnTo>
                    <a:pt x="0" y="3422095"/>
                  </a:lnTo>
                  <a:lnTo>
                    <a:pt x="0" y="0"/>
                  </a:lnTo>
                  <a:close/>
                </a:path>
              </a:pathLst>
            </a:custGeom>
            <a:blipFill>
              <a:blip r:embed="rId11"/>
              <a:stretch>
                <a:fillRect l="-1646" r="-1646"/>
              </a:stretch>
            </a:blipFill>
          </p:spPr>
        </p:sp>
        <p:sp>
          <p:nvSpPr>
            <p:cNvPr id="27" name="TextBox 30">
              <a:extLst>
                <a:ext uri="{FF2B5EF4-FFF2-40B4-BE49-F238E27FC236}">
                  <a16:creationId xmlns:a16="http://schemas.microsoft.com/office/drawing/2014/main" id="{D26853BB-E10F-4C5C-48DA-A395216724A5}"/>
                </a:ext>
              </a:extLst>
            </p:cNvPr>
            <p:cNvSpPr txBox="1"/>
            <p:nvPr/>
          </p:nvSpPr>
          <p:spPr>
            <a:xfrm>
              <a:off x="340321" y="3742080"/>
              <a:ext cx="3159770" cy="7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defTabSz="1828800">
                <a:lnSpc>
                  <a:spcPct val="90000"/>
                </a:lnSpc>
                <a:spcBef>
                  <a:spcPts val="2000"/>
                </a:spcBef>
                <a:buFont typeface="Arial" panose="020B0604020202020204" pitchFamily="34" charset="0"/>
                <a:buNone/>
                <a:defRPr sz="4800" b="1">
                  <a:solidFill>
                    <a:schemeClr val="tx2"/>
                  </a:solidFill>
                  <a:latin typeface="+mn-lt"/>
                </a:defRPr>
              </a:lvl1pPr>
              <a:lvl2pPr marL="914400" indent="0" defTabSz="1828800">
                <a:lnSpc>
                  <a:spcPct val="90000"/>
                </a:lnSpc>
                <a:spcBef>
                  <a:spcPts val="1000"/>
                </a:spcBef>
                <a:buFont typeface="Arial" panose="020B0604020202020204" pitchFamily="34" charset="0"/>
                <a:buNone/>
                <a:defRPr sz="2800">
                  <a:solidFill>
                    <a:schemeClr val="tx2"/>
                  </a:solidFill>
                  <a:latin typeface="+mn-lt"/>
                </a:defRPr>
              </a:lvl2pPr>
              <a:lvl3pPr marL="1828800" indent="0" defTabSz="1828800">
                <a:lnSpc>
                  <a:spcPct val="90000"/>
                </a:lnSpc>
                <a:spcBef>
                  <a:spcPts val="1000"/>
                </a:spcBef>
                <a:buFont typeface="Arial" panose="020B0604020202020204" pitchFamily="34" charset="0"/>
                <a:buNone/>
                <a:defRPr sz="2800">
                  <a:solidFill>
                    <a:schemeClr val="tx2"/>
                  </a:solidFill>
                  <a:latin typeface="+mn-lt"/>
                </a:defRPr>
              </a:lvl3pPr>
              <a:lvl4pPr marL="2743200" indent="0" defTabSz="1828800">
                <a:lnSpc>
                  <a:spcPct val="90000"/>
                </a:lnSpc>
                <a:spcBef>
                  <a:spcPts val="1000"/>
                </a:spcBef>
                <a:buFont typeface="Arial" panose="020B0604020202020204" pitchFamily="34" charset="0"/>
                <a:buNone/>
                <a:defRPr sz="2800">
                  <a:solidFill>
                    <a:schemeClr val="tx2"/>
                  </a:solidFill>
                  <a:latin typeface="+mn-lt"/>
                </a:defRPr>
              </a:lvl4pPr>
              <a:lvl5pPr marL="3657600" indent="0" defTabSz="1828800">
                <a:lnSpc>
                  <a:spcPct val="90000"/>
                </a:lnSpc>
                <a:spcBef>
                  <a:spcPts val="1000"/>
                </a:spcBef>
                <a:buFont typeface="Arial" panose="020B0604020202020204" pitchFamily="34" charset="0"/>
                <a:buNone/>
                <a:defRPr sz="2800">
                  <a:solidFill>
                    <a:schemeClr val="tx2"/>
                  </a:solidFill>
                  <a:latin typeface="+mn-lt"/>
                </a:defRPr>
              </a:lvl5pPr>
              <a:lvl6pPr marL="5029200" indent="-457200" defTabSz="1828800">
                <a:lnSpc>
                  <a:spcPct val="90000"/>
                </a:lnSpc>
                <a:spcBef>
                  <a:spcPts val="1000"/>
                </a:spcBef>
                <a:buFont typeface="Arial" panose="020B0604020202020204" pitchFamily="34" charset="0"/>
                <a:buChar char="•"/>
                <a:defRPr sz="3600">
                  <a:latin typeface="+mn-lt"/>
                </a:defRPr>
              </a:lvl6pPr>
              <a:lvl7pPr marL="5943600" indent="-457200" defTabSz="1828800">
                <a:lnSpc>
                  <a:spcPct val="90000"/>
                </a:lnSpc>
                <a:spcBef>
                  <a:spcPts val="1000"/>
                </a:spcBef>
                <a:buFont typeface="Arial" panose="020B0604020202020204" pitchFamily="34" charset="0"/>
                <a:buChar char="•"/>
                <a:defRPr sz="3600">
                  <a:latin typeface="+mn-lt"/>
                </a:defRPr>
              </a:lvl7pPr>
              <a:lvl8pPr marL="6858000" indent="-457200" defTabSz="1828800">
                <a:lnSpc>
                  <a:spcPct val="90000"/>
                </a:lnSpc>
                <a:spcBef>
                  <a:spcPts val="1000"/>
                </a:spcBef>
                <a:buFont typeface="Arial" panose="020B0604020202020204" pitchFamily="34" charset="0"/>
                <a:buChar char="•"/>
                <a:defRPr sz="3600">
                  <a:latin typeface="+mn-lt"/>
                </a:defRPr>
              </a:lvl8pPr>
              <a:lvl9pPr marL="7772400" indent="-457200" defTabSz="1828800">
                <a:lnSpc>
                  <a:spcPct val="90000"/>
                </a:lnSpc>
                <a:spcBef>
                  <a:spcPts val="1000"/>
                </a:spcBef>
                <a:buFont typeface="Arial" panose="020B0604020202020204" pitchFamily="34" charset="0"/>
                <a:buChar char="•"/>
                <a:defRPr sz="3600">
                  <a:latin typeface="+mn-lt"/>
                </a:defRPr>
              </a:lvl9pPr>
            </a:lstStyle>
            <a:p>
              <a:r>
                <a:rPr lang="en-US" sz="4000" dirty="0" err="1"/>
                <a:t>Cadmiu</a:t>
              </a:r>
              <a:endParaRPr lang="en-US" sz="4000" dirty="0"/>
            </a:p>
          </p:txBody>
        </p:sp>
      </p:grpSp>
      <p:sp>
        <p:nvSpPr>
          <p:cNvPr id="34" name="TextBox 33">
            <a:extLst>
              <a:ext uri="{FF2B5EF4-FFF2-40B4-BE49-F238E27FC236}">
                <a16:creationId xmlns:a16="http://schemas.microsoft.com/office/drawing/2014/main" id="{EC9DF52B-AC8F-2909-2532-890CA3F59E44}"/>
              </a:ext>
            </a:extLst>
          </p:cNvPr>
          <p:cNvSpPr txBox="1"/>
          <p:nvPr/>
        </p:nvSpPr>
        <p:spPr>
          <a:xfrm>
            <a:off x="10467561" y="8348619"/>
            <a:ext cx="3448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indent="0" defTabSz="1828800">
              <a:lnSpc>
                <a:spcPct val="90000"/>
              </a:lnSpc>
              <a:spcBef>
                <a:spcPts val="2000"/>
              </a:spcBef>
              <a:buFont typeface="Arial" panose="020B0604020202020204" pitchFamily="34" charset="0"/>
              <a:buNone/>
              <a:defRPr sz="4000" b="1">
                <a:solidFill>
                  <a:schemeClr val="tx2"/>
                </a:solidFill>
                <a:latin typeface="+mn-lt"/>
              </a:defRPr>
            </a:lvl1pPr>
            <a:lvl2pPr marL="914400" indent="0" defTabSz="1828800">
              <a:lnSpc>
                <a:spcPct val="90000"/>
              </a:lnSpc>
              <a:spcBef>
                <a:spcPts val="1000"/>
              </a:spcBef>
              <a:buFont typeface="Arial" panose="020B0604020202020204" pitchFamily="34" charset="0"/>
              <a:buNone/>
              <a:defRPr sz="2800">
                <a:solidFill>
                  <a:schemeClr val="tx2"/>
                </a:solidFill>
                <a:latin typeface="+mn-lt"/>
              </a:defRPr>
            </a:lvl2pPr>
            <a:lvl3pPr marL="1828800" indent="0" defTabSz="1828800">
              <a:lnSpc>
                <a:spcPct val="90000"/>
              </a:lnSpc>
              <a:spcBef>
                <a:spcPts val="1000"/>
              </a:spcBef>
              <a:buFont typeface="Arial" panose="020B0604020202020204" pitchFamily="34" charset="0"/>
              <a:buNone/>
              <a:defRPr sz="2800">
                <a:solidFill>
                  <a:schemeClr val="tx2"/>
                </a:solidFill>
                <a:latin typeface="+mn-lt"/>
              </a:defRPr>
            </a:lvl3pPr>
            <a:lvl4pPr marL="2743200" indent="0" defTabSz="1828800">
              <a:lnSpc>
                <a:spcPct val="90000"/>
              </a:lnSpc>
              <a:spcBef>
                <a:spcPts val="1000"/>
              </a:spcBef>
              <a:buFont typeface="Arial" panose="020B0604020202020204" pitchFamily="34" charset="0"/>
              <a:buNone/>
              <a:defRPr sz="2800">
                <a:solidFill>
                  <a:schemeClr val="tx2"/>
                </a:solidFill>
                <a:latin typeface="+mn-lt"/>
              </a:defRPr>
            </a:lvl4pPr>
            <a:lvl5pPr marL="3657600" indent="0" defTabSz="1828800">
              <a:lnSpc>
                <a:spcPct val="90000"/>
              </a:lnSpc>
              <a:spcBef>
                <a:spcPts val="1000"/>
              </a:spcBef>
              <a:buFont typeface="Arial" panose="020B0604020202020204" pitchFamily="34" charset="0"/>
              <a:buNone/>
              <a:defRPr sz="2800">
                <a:solidFill>
                  <a:schemeClr val="tx2"/>
                </a:solidFill>
                <a:latin typeface="+mn-lt"/>
              </a:defRPr>
            </a:lvl5pPr>
            <a:lvl6pPr marL="5029200" indent="-457200" defTabSz="1828800">
              <a:lnSpc>
                <a:spcPct val="90000"/>
              </a:lnSpc>
              <a:spcBef>
                <a:spcPts val="1000"/>
              </a:spcBef>
              <a:buFont typeface="Arial" panose="020B0604020202020204" pitchFamily="34" charset="0"/>
              <a:buChar char="•"/>
              <a:defRPr sz="3600">
                <a:latin typeface="+mn-lt"/>
              </a:defRPr>
            </a:lvl6pPr>
            <a:lvl7pPr marL="5943600" indent="-457200" defTabSz="1828800">
              <a:lnSpc>
                <a:spcPct val="90000"/>
              </a:lnSpc>
              <a:spcBef>
                <a:spcPts val="1000"/>
              </a:spcBef>
              <a:buFont typeface="Arial" panose="020B0604020202020204" pitchFamily="34" charset="0"/>
              <a:buChar char="•"/>
              <a:defRPr sz="3600">
                <a:latin typeface="+mn-lt"/>
              </a:defRPr>
            </a:lvl7pPr>
            <a:lvl8pPr marL="6858000" indent="-457200" defTabSz="1828800">
              <a:lnSpc>
                <a:spcPct val="90000"/>
              </a:lnSpc>
              <a:spcBef>
                <a:spcPts val="1000"/>
              </a:spcBef>
              <a:buFont typeface="Arial" panose="020B0604020202020204" pitchFamily="34" charset="0"/>
              <a:buChar char="•"/>
              <a:defRPr sz="3600">
                <a:latin typeface="+mn-lt"/>
              </a:defRPr>
            </a:lvl8pPr>
            <a:lvl9pPr marL="7772400" indent="-457200" defTabSz="1828800">
              <a:lnSpc>
                <a:spcPct val="90000"/>
              </a:lnSpc>
              <a:spcBef>
                <a:spcPts val="1000"/>
              </a:spcBef>
              <a:buFont typeface="Arial" panose="020B0604020202020204" pitchFamily="34" charset="0"/>
              <a:buChar char="•"/>
              <a:defRPr sz="3600">
                <a:latin typeface="+mn-lt"/>
              </a:defRPr>
            </a:lvl9pPr>
          </a:lstStyle>
          <a:p>
            <a:r>
              <a:rPr lang="ro-RO" dirty="0"/>
              <a:t>Benzen</a:t>
            </a:r>
            <a:endParaRPr lang="en-US" dirty="0"/>
          </a:p>
        </p:txBody>
      </p:sp>
      <p:sp>
        <p:nvSpPr>
          <p:cNvPr id="35" name="Freeform 50">
            <a:extLst>
              <a:ext uri="{FF2B5EF4-FFF2-40B4-BE49-F238E27FC236}">
                <a16:creationId xmlns:a16="http://schemas.microsoft.com/office/drawing/2014/main" id="{57C11D81-BF62-0D69-78CF-724F92E7175A}"/>
              </a:ext>
            </a:extLst>
          </p:cNvPr>
          <p:cNvSpPr/>
          <p:nvPr/>
        </p:nvSpPr>
        <p:spPr>
          <a:xfrm>
            <a:off x="14868006" y="5695552"/>
            <a:ext cx="2742640" cy="2484832"/>
          </a:xfrm>
          <a:custGeom>
            <a:avLst/>
            <a:gdLst/>
            <a:ahLst/>
            <a:cxnLst/>
            <a:rect l="l" t="t" r="r" b="b"/>
            <a:pathLst>
              <a:path w="3656853" h="3313109">
                <a:moveTo>
                  <a:pt x="0" y="0"/>
                </a:moveTo>
                <a:lnTo>
                  <a:pt x="3656853" y="0"/>
                </a:lnTo>
                <a:lnTo>
                  <a:pt x="3656853" y="3313109"/>
                </a:lnTo>
                <a:lnTo>
                  <a:pt x="0" y="3313109"/>
                </a:lnTo>
                <a:lnTo>
                  <a:pt x="0" y="0"/>
                </a:lnTo>
                <a:close/>
              </a:path>
            </a:pathLst>
          </a:custGeom>
          <a:blipFill>
            <a:blip r:embed="rId12"/>
            <a:stretch>
              <a:fillRect b="-1035"/>
            </a:stretch>
          </a:blipFill>
        </p:spPr>
      </p:sp>
      <p:sp>
        <p:nvSpPr>
          <p:cNvPr id="36" name="TextBox 35">
            <a:extLst>
              <a:ext uri="{FF2B5EF4-FFF2-40B4-BE49-F238E27FC236}">
                <a16:creationId xmlns:a16="http://schemas.microsoft.com/office/drawing/2014/main" id="{BFFD91BD-E215-7307-3511-4EB8059ADCCA}"/>
              </a:ext>
            </a:extLst>
          </p:cNvPr>
          <p:cNvSpPr txBox="1"/>
          <p:nvPr/>
        </p:nvSpPr>
        <p:spPr>
          <a:xfrm>
            <a:off x="14909722" y="8424715"/>
            <a:ext cx="3448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indent="0" defTabSz="1828800">
              <a:lnSpc>
                <a:spcPct val="90000"/>
              </a:lnSpc>
              <a:spcBef>
                <a:spcPts val="2000"/>
              </a:spcBef>
              <a:buFont typeface="Arial" panose="020B0604020202020204" pitchFamily="34" charset="0"/>
              <a:buNone/>
              <a:defRPr sz="4000" b="1">
                <a:solidFill>
                  <a:schemeClr val="tx2"/>
                </a:solidFill>
                <a:latin typeface="+mn-lt"/>
              </a:defRPr>
            </a:lvl1pPr>
            <a:lvl2pPr marL="914400" indent="0" defTabSz="1828800">
              <a:lnSpc>
                <a:spcPct val="90000"/>
              </a:lnSpc>
              <a:spcBef>
                <a:spcPts val="1000"/>
              </a:spcBef>
              <a:buFont typeface="Arial" panose="020B0604020202020204" pitchFamily="34" charset="0"/>
              <a:buNone/>
              <a:defRPr sz="2800">
                <a:solidFill>
                  <a:schemeClr val="tx2"/>
                </a:solidFill>
                <a:latin typeface="+mn-lt"/>
              </a:defRPr>
            </a:lvl2pPr>
            <a:lvl3pPr marL="1828800" indent="0" defTabSz="1828800">
              <a:lnSpc>
                <a:spcPct val="90000"/>
              </a:lnSpc>
              <a:spcBef>
                <a:spcPts val="1000"/>
              </a:spcBef>
              <a:buFont typeface="Arial" panose="020B0604020202020204" pitchFamily="34" charset="0"/>
              <a:buNone/>
              <a:defRPr sz="2800">
                <a:solidFill>
                  <a:schemeClr val="tx2"/>
                </a:solidFill>
                <a:latin typeface="+mn-lt"/>
              </a:defRPr>
            </a:lvl3pPr>
            <a:lvl4pPr marL="2743200" indent="0" defTabSz="1828800">
              <a:lnSpc>
                <a:spcPct val="90000"/>
              </a:lnSpc>
              <a:spcBef>
                <a:spcPts val="1000"/>
              </a:spcBef>
              <a:buFont typeface="Arial" panose="020B0604020202020204" pitchFamily="34" charset="0"/>
              <a:buNone/>
              <a:defRPr sz="2800">
                <a:solidFill>
                  <a:schemeClr val="tx2"/>
                </a:solidFill>
                <a:latin typeface="+mn-lt"/>
              </a:defRPr>
            </a:lvl4pPr>
            <a:lvl5pPr marL="3657600" indent="0" defTabSz="1828800">
              <a:lnSpc>
                <a:spcPct val="90000"/>
              </a:lnSpc>
              <a:spcBef>
                <a:spcPts val="1000"/>
              </a:spcBef>
              <a:buFont typeface="Arial" panose="020B0604020202020204" pitchFamily="34" charset="0"/>
              <a:buNone/>
              <a:defRPr sz="2800">
                <a:solidFill>
                  <a:schemeClr val="tx2"/>
                </a:solidFill>
                <a:latin typeface="+mn-lt"/>
              </a:defRPr>
            </a:lvl5pPr>
            <a:lvl6pPr marL="5029200" indent="-457200" defTabSz="1828800">
              <a:lnSpc>
                <a:spcPct val="90000"/>
              </a:lnSpc>
              <a:spcBef>
                <a:spcPts val="1000"/>
              </a:spcBef>
              <a:buFont typeface="Arial" panose="020B0604020202020204" pitchFamily="34" charset="0"/>
              <a:buChar char="•"/>
              <a:defRPr sz="3600">
                <a:latin typeface="+mn-lt"/>
              </a:defRPr>
            </a:lvl6pPr>
            <a:lvl7pPr marL="5943600" indent="-457200" defTabSz="1828800">
              <a:lnSpc>
                <a:spcPct val="90000"/>
              </a:lnSpc>
              <a:spcBef>
                <a:spcPts val="1000"/>
              </a:spcBef>
              <a:buFont typeface="Arial" panose="020B0604020202020204" pitchFamily="34" charset="0"/>
              <a:buChar char="•"/>
              <a:defRPr sz="3600">
                <a:latin typeface="+mn-lt"/>
              </a:defRPr>
            </a:lvl7pPr>
            <a:lvl8pPr marL="6858000" indent="-457200" defTabSz="1828800">
              <a:lnSpc>
                <a:spcPct val="90000"/>
              </a:lnSpc>
              <a:spcBef>
                <a:spcPts val="1000"/>
              </a:spcBef>
              <a:buFont typeface="Arial" panose="020B0604020202020204" pitchFamily="34" charset="0"/>
              <a:buChar char="•"/>
              <a:defRPr sz="3600">
                <a:latin typeface="+mn-lt"/>
              </a:defRPr>
            </a:lvl8pPr>
            <a:lvl9pPr marL="7772400" indent="-457200" defTabSz="1828800">
              <a:lnSpc>
                <a:spcPct val="90000"/>
              </a:lnSpc>
              <a:spcBef>
                <a:spcPts val="1000"/>
              </a:spcBef>
              <a:buFont typeface="Arial" panose="020B0604020202020204" pitchFamily="34" charset="0"/>
              <a:buChar char="•"/>
              <a:defRPr sz="3600">
                <a:latin typeface="+mn-lt"/>
              </a:defRPr>
            </a:lvl9pPr>
          </a:lstStyle>
          <a:p>
            <a:r>
              <a:rPr lang="ro-RO" dirty="0"/>
              <a:t>Plumb</a:t>
            </a:r>
            <a:endParaRPr lang="en-US" dirty="0"/>
          </a:p>
        </p:txBody>
      </p:sp>
      <p:sp>
        <p:nvSpPr>
          <p:cNvPr id="37" name="Freeform 35">
            <a:extLst>
              <a:ext uri="{FF2B5EF4-FFF2-40B4-BE49-F238E27FC236}">
                <a16:creationId xmlns:a16="http://schemas.microsoft.com/office/drawing/2014/main" id="{30C0F889-559A-1C0D-D9B7-8D51C4A35D50}"/>
              </a:ext>
            </a:extLst>
          </p:cNvPr>
          <p:cNvSpPr/>
          <p:nvPr/>
        </p:nvSpPr>
        <p:spPr>
          <a:xfrm>
            <a:off x="12194967" y="9279812"/>
            <a:ext cx="2452784" cy="2435868"/>
          </a:xfrm>
          <a:custGeom>
            <a:avLst/>
            <a:gdLst/>
            <a:ahLst/>
            <a:cxnLst/>
            <a:rect l="l" t="t" r="r" b="b"/>
            <a:pathLst>
              <a:path w="3270379" h="3247824">
                <a:moveTo>
                  <a:pt x="0" y="0"/>
                </a:moveTo>
                <a:lnTo>
                  <a:pt x="3270379" y="0"/>
                </a:lnTo>
                <a:lnTo>
                  <a:pt x="3270379" y="3247824"/>
                </a:lnTo>
                <a:lnTo>
                  <a:pt x="0" y="3247824"/>
                </a:lnTo>
                <a:lnTo>
                  <a:pt x="0" y="0"/>
                </a:lnTo>
                <a:close/>
              </a:path>
            </a:pathLst>
          </a:custGeom>
          <a:blipFill>
            <a:blip r:embed="rId13"/>
            <a:stretch>
              <a:fillRect/>
            </a:stretch>
          </a:blipFill>
        </p:spPr>
      </p:sp>
      <p:sp>
        <p:nvSpPr>
          <p:cNvPr id="38" name="TextBox 37">
            <a:extLst>
              <a:ext uri="{FF2B5EF4-FFF2-40B4-BE49-F238E27FC236}">
                <a16:creationId xmlns:a16="http://schemas.microsoft.com/office/drawing/2014/main" id="{AE3C1D96-0F6F-147A-A3F4-CBF0946B4EF8}"/>
              </a:ext>
            </a:extLst>
          </p:cNvPr>
          <p:cNvSpPr txBox="1"/>
          <p:nvPr/>
        </p:nvSpPr>
        <p:spPr>
          <a:xfrm>
            <a:off x="12263672" y="11942228"/>
            <a:ext cx="3448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indent="0" defTabSz="1828800">
              <a:lnSpc>
                <a:spcPct val="90000"/>
              </a:lnSpc>
              <a:spcBef>
                <a:spcPts val="2000"/>
              </a:spcBef>
              <a:buFont typeface="Arial" panose="020B0604020202020204" pitchFamily="34" charset="0"/>
              <a:buNone/>
              <a:defRPr sz="4000" b="1">
                <a:solidFill>
                  <a:schemeClr val="tx2"/>
                </a:solidFill>
                <a:latin typeface="+mn-lt"/>
              </a:defRPr>
            </a:lvl1pPr>
            <a:lvl2pPr marL="914400" indent="0" defTabSz="1828800">
              <a:lnSpc>
                <a:spcPct val="90000"/>
              </a:lnSpc>
              <a:spcBef>
                <a:spcPts val="1000"/>
              </a:spcBef>
              <a:buFont typeface="Arial" panose="020B0604020202020204" pitchFamily="34" charset="0"/>
              <a:buNone/>
              <a:defRPr sz="2800">
                <a:solidFill>
                  <a:schemeClr val="tx2"/>
                </a:solidFill>
                <a:latin typeface="+mn-lt"/>
              </a:defRPr>
            </a:lvl2pPr>
            <a:lvl3pPr marL="1828800" indent="0" defTabSz="1828800">
              <a:lnSpc>
                <a:spcPct val="90000"/>
              </a:lnSpc>
              <a:spcBef>
                <a:spcPts val="1000"/>
              </a:spcBef>
              <a:buFont typeface="Arial" panose="020B0604020202020204" pitchFamily="34" charset="0"/>
              <a:buNone/>
              <a:defRPr sz="2800">
                <a:solidFill>
                  <a:schemeClr val="tx2"/>
                </a:solidFill>
                <a:latin typeface="+mn-lt"/>
              </a:defRPr>
            </a:lvl3pPr>
            <a:lvl4pPr marL="2743200" indent="0" defTabSz="1828800">
              <a:lnSpc>
                <a:spcPct val="90000"/>
              </a:lnSpc>
              <a:spcBef>
                <a:spcPts val="1000"/>
              </a:spcBef>
              <a:buFont typeface="Arial" panose="020B0604020202020204" pitchFamily="34" charset="0"/>
              <a:buNone/>
              <a:defRPr sz="2800">
                <a:solidFill>
                  <a:schemeClr val="tx2"/>
                </a:solidFill>
                <a:latin typeface="+mn-lt"/>
              </a:defRPr>
            </a:lvl4pPr>
            <a:lvl5pPr marL="3657600" indent="0" defTabSz="1828800">
              <a:lnSpc>
                <a:spcPct val="90000"/>
              </a:lnSpc>
              <a:spcBef>
                <a:spcPts val="1000"/>
              </a:spcBef>
              <a:buFont typeface="Arial" panose="020B0604020202020204" pitchFamily="34" charset="0"/>
              <a:buNone/>
              <a:defRPr sz="2800">
                <a:solidFill>
                  <a:schemeClr val="tx2"/>
                </a:solidFill>
                <a:latin typeface="+mn-lt"/>
              </a:defRPr>
            </a:lvl5pPr>
            <a:lvl6pPr marL="5029200" indent="-457200" defTabSz="1828800">
              <a:lnSpc>
                <a:spcPct val="90000"/>
              </a:lnSpc>
              <a:spcBef>
                <a:spcPts val="1000"/>
              </a:spcBef>
              <a:buFont typeface="Arial" panose="020B0604020202020204" pitchFamily="34" charset="0"/>
              <a:buChar char="•"/>
              <a:defRPr sz="3600">
                <a:latin typeface="+mn-lt"/>
              </a:defRPr>
            </a:lvl6pPr>
            <a:lvl7pPr marL="5943600" indent="-457200" defTabSz="1828800">
              <a:lnSpc>
                <a:spcPct val="90000"/>
              </a:lnSpc>
              <a:spcBef>
                <a:spcPts val="1000"/>
              </a:spcBef>
              <a:buFont typeface="Arial" panose="020B0604020202020204" pitchFamily="34" charset="0"/>
              <a:buChar char="•"/>
              <a:defRPr sz="3600">
                <a:latin typeface="+mn-lt"/>
              </a:defRPr>
            </a:lvl7pPr>
            <a:lvl8pPr marL="6858000" indent="-457200" defTabSz="1828800">
              <a:lnSpc>
                <a:spcPct val="90000"/>
              </a:lnSpc>
              <a:spcBef>
                <a:spcPts val="1000"/>
              </a:spcBef>
              <a:buFont typeface="Arial" panose="020B0604020202020204" pitchFamily="34" charset="0"/>
              <a:buChar char="•"/>
              <a:defRPr sz="3600">
                <a:latin typeface="+mn-lt"/>
              </a:defRPr>
            </a:lvl8pPr>
            <a:lvl9pPr marL="7772400" indent="-457200" defTabSz="1828800">
              <a:lnSpc>
                <a:spcPct val="90000"/>
              </a:lnSpc>
              <a:spcBef>
                <a:spcPts val="1000"/>
              </a:spcBef>
              <a:buFont typeface="Arial" panose="020B0604020202020204" pitchFamily="34" charset="0"/>
              <a:buChar char="•"/>
              <a:defRPr sz="3600">
                <a:latin typeface="+mn-lt"/>
              </a:defRPr>
            </a:lvl9pPr>
          </a:lstStyle>
          <a:p>
            <a:r>
              <a:rPr lang="ro-RO" dirty="0"/>
              <a:t>Formaldehidă</a:t>
            </a:r>
            <a:endParaRPr lang="en-US" dirty="0"/>
          </a:p>
        </p:txBody>
      </p:sp>
      <p:sp>
        <p:nvSpPr>
          <p:cNvPr id="39" name="Freeform 45">
            <a:extLst>
              <a:ext uri="{FF2B5EF4-FFF2-40B4-BE49-F238E27FC236}">
                <a16:creationId xmlns:a16="http://schemas.microsoft.com/office/drawing/2014/main" id="{5847F1CA-B60F-4026-C7D7-16219701CE51}"/>
              </a:ext>
            </a:extLst>
          </p:cNvPr>
          <p:cNvSpPr/>
          <p:nvPr/>
        </p:nvSpPr>
        <p:spPr>
          <a:xfrm>
            <a:off x="18358600" y="8994950"/>
            <a:ext cx="653806" cy="2437473"/>
          </a:xfrm>
          <a:custGeom>
            <a:avLst/>
            <a:gdLst/>
            <a:ahLst/>
            <a:cxnLst/>
            <a:rect l="l" t="t" r="r" b="b"/>
            <a:pathLst>
              <a:path w="871741" h="3249964">
                <a:moveTo>
                  <a:pt x="0" y="0"/>
                </a:moveTo>
                <a:lnTo>
                  <a:pt x="871741" y="0"/>
                </a:lnTo>
                <a:lnTo>
                  <a:pt x="871741" y="3249964"/>
                </a:lnTo>
                <a:lnTo>
                  <a:pt x="0" y="3249964"/>
                </a:lnTo>
                <a:lnTo>
                  <a:pt x="0" y="0"/>
                </a:lnTo>
                <a:close/>
              </a:path>
            </a:pathLst>
          </a:custGeom>
          <a:blipFill>
            <a:blip r:embed="rId14"/>
            <a:stretch>
              <a:fillRect l="-4482"/>
            </a:stretch>
          </a:blipFill>
        </p:spPr>
      </p:sp>
      <p:sp>
        <p:nvSpPr>
          <p:cNvPr id="40" name="TextBox 39">
            <a:extLst>
              <a:ext uri="{FF2B5EF4-FFF2-40B4-BE49-F238E27FC236}">
                <a16:creationId xmlns:a16="http://schemas.microsoft.com/office/drawing/2014/main" id="{188360D6-CA19-6D37-181E-9EAB57756E54}"/>
              </a:ext>
            </a:extLst>
          </p:cNvPr>
          <p:cNvSpPr txBox="1"/>
          <p:nvPr/>
        </p:nvSpPr>
        <p:spPr>
          <a:xfrm>
            <a:off x="18087753" y="11808158"/>
            <a:ext cx="3448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indent="0" defTabSz="1828800">
              <a:lnSpc>
                <a:spcPct val="90000"/>
              </a:lnSpc>
              <a:spcBef>
                <a:spcPts val="2000"/>
              </a:spcBef>
              <a:buFont typeface="Arial" panose="020B0604020202020204" pitchFamily="34" charset="0"/>
              <a:buNone/>
              <a:defRPr sz="4000" b="1">
                <a:solidFill>
                  <a:schemeClr val="tx2"/>
                </a:solidFill>
                <a:latin typeface="+mn-lt"/>
              </a:defRPr>
            </a:lvl1pPr>
            <a:lvl2pPr marL="914400" indent="0" defTabSz="1828800">
              <a:lnSpc>
                <a:spcPct val="90000"/>
              </a:lnSpc>
              <a:spcBef>
                <a:spcPts val="1000"/>
              </a:spcBef>
              <a:buFont typeface="Arial" panose="020B0604020202020204" pitchFamily="34" charset="0"/>
              <a:buNone/>
              <a:defRPr sz="2800">
                <a:solidFill>
                  <a:schemeClr val="tx2"/>
                </a:solidFill>
                <a:latin typeface="+mn-lt"/>
              </a:defRPr>
            </a:lvl2pPr>
            <a:lvl3pPr marL="1828800" indent="0" defTabSz="1828800">
              <a:lnSpc>
                <a:spcPct val="90000"/>
              </a:lnSpc>
              <a:spcBef>
                <a:spcPts val="1000"/>
              </a:spcBef>
              <a:buFont typeface="Arial" panose="020B0604020202020204" pitchFamily="34" charset="0"/>
              <a:buNone/>
              <a:defRPr sz="2800">
                <a:solidFill>
                  <a:schemeClr val="tx2"/>
                </a:solidFill>
                <a:latin typeface="+mn-lt"/>
              </a:defRPr>
            </a:lvl3pPr>
            <a:lvl4pPr marL="2743200" indent="0" defTabSz="1828800">
              <a:lnSpc>
                <a:spcPct val="90000"/>
              </a:lnSpc>
              <a:spcBef>
                <a:spcPts val="1000"/>
              </a:spcBef>
              <a:buFont typeface="Arial" panose="020B0604020202020204" pitchFamily="34" charset="0"/>
              <a:buNone/>
              <a:defRPr sz="2800">
                <a:solidFill>
                  <a:schemeClr val="tx2"/>
                </a:solidFill>
                <a:latin typeface="+mn-lt"/>
              </a:defRPr>
            </a:lvl4pPr>
            <a:lvl5pPr marL="3657600" indent="0" defTabSz="1828800">
              <a:lnSpc>
                <a:spcPct val="90000"/>
              </a:lnSpc>
              <a:spcBef>
                <a:spcPts val="1000"/>
              </a:spcBef>
              <a:buFont typeface="Arial" panose="020B0604020202020204" pitchFamily="34" charset="0"/>
              <a:buNone/>
              <a:defRPr sz="2800">
                <a:solidFill>
                  <a:schemeClr val="tx2"/>
                </a:solidFill>
                <a:latin typeface="+mn-lt"/>
              </a:defRPr>
            </a:lvl5pPr>
            <a:lvl6pPr marL="5029200" indent="-457200" defTabSz="1828800">
              <a:lnSpc>
                <a:spcPct val="90000"/>
              </a:lnSpc>
              <a:spcBef>
                <a:spcPts val="1000"/>
              </a:spcBef>
              <a:buFont typeface="Arial" panose="020B0604020202020204" pitchFamily="34" charset="0"/>
              <a:buChar char="•"/>
              <a:defRPr sz="3600">
                <a:latin typeface="+mn-lt"/>
              </a:defRPr>
            </a:lvl6pPr>
            <a:lvl7pPr marL="5943600" indent="-457200" defTabSz="1828800">
              <a:lnSpc>
                <a:spcPct val="90000"/>
              </a:lnSpc>
              <a:spcBef>
                <a:spcPts val="1000"/>
              </a:spcBef>
              <a:buFont typeface="Arial" panose="020B0604020202020204" pitchFamily="34" charset="0"/>
              <a:buChar char="•"/>
              <a:defRPr sz="3600">
                <a:latin typeface="+mn-lt"/>
              </a:defRPr>
            </a:lvl7pPr>
            <a:lvl8pPr marL="6858000" indent="-457200" defTabSz="1828800">
              <a:lnSpc>
                <a:spcPct val="90000"/>
              </a:lnSpc>
              <a:spcBef>
                <a:spcPts val="1000"/>
              </a:spcBef>
              <a:buFont typeface="Arial" panose="020B0604020202020204" pitchFamily="34" charset="0"/>
              <a:buChar char="•"/>
              <a:defRPr sz="3600">
                <a:latin typeface="+mn-lt"/>
              </a:defRPr>
            </a:lvl8pPr>
            <a:lvl9pPr marL="7772400" indent="-457200" defTabSz="1828800">
              <a:lnSpc>
                <a:spcPct val="90000"/>
              </a:lnSpc>
              <a:spcBef>
                <a:spcPts val="1000"/>
              </a:spcBef>
              <a:buFont typeface="Arial" panose="020B0604020202020204" pitchFamily="34" charset="0"/>
              <a:buChar char="•"/>
              <a:defRPr sz="3600">
                <a:latin typeface="+mn-lt"/>
              </a:defRPr>
            </a:lvl9pPr>
          </a:lstStyle>
          <a:p>
            <a:r>
              <a:rPr lang="ro-RO" dirty="0"/>
              <a:t>Pesticide</a:t>
            </a:r>
            <a:endParaRPr lang="en-US" dirty="0"/>
          </a:p>
        </p:txBody>
      </p:sp>
    </p:spTree>
    <p:extLst>
      <p:ext uri="{BB962C8B-B14F-4D97-AF65-F5344CB8AC3E}">
        <p14:creationId xmlns:p14="http://schemas.microsoft.com/office/powerpoint/2010/main" val="3214716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5797-5D30-A5CE-1AD8-AB8946A13F8B}"/>
              </a:ext>
            </a:extLst>
          </p:cNvPr>
          <p:cNvSpPr>
            <a:spLocks noGrp="1"/>
          </p:cNvSpPr>
          <p:nvPr>
            <p:ph type="title"/>
          </p:nvPr>
        </p:nvSpPr>
        <p:spPr>
          <a:xfrm>
            <a:off x="2880000" y="1006674"/>
            <a:ext cx="19477976" cy="1502291"/>
          </a:xfrm>
        </p:spPr>
        <p:txBody>
          <a:bodyPr/>
          <a:lstStyle/>
          <a:p>
            <a:r>
              <a:rPr lang="ro-RO" sz="5400" b="1" dirty="0">
                <a:solidFill>
                  <a:schemeClr val="tx2"/>
                </a:solidFill>
              </a:rPr>
              <a:t>2. </a:t>
            </a:r>
            <a:r>
              <a:rPr lang="en-US" sz="5400" b="1" dirty="0" err="1">
                <a:solidFill>
                  <a:schemeClr val="tx2"/>
                </a:solidFill>
              </a:rPr>
              <a:t>Produsele</a:t>
            </a:r>
            <a:r>
              <a:rPr lang="en-US" sz="5400" b="1" dirty="0">
                <a:solidFill>
                  <a:schemeClr val="tx2"/>
                </a:solidFill>
              </a:rPr>
              <a:t> de </a:t>
            </a:r>
            <a:r>
              <a:rPr lang="en-US" sz="5400" b="1" dirty="0" err="1">
                <a:solidFill>
                  <a:schemeClr val="tx2"/>
                </a:solidFill>
              </a:rPr>
              <a:t>fumat</a:t>
            </a:r>
            <a:r>
              <a:rPr lang="en-US" sz="5400" b="1" dirty="0">
                <a:solidFill>
                  <a:schemeClr val="tx2"/>
                </a:solidFill>
              </a:rPr>
              <a:t> </a:t>
            </a:r>
            <a:r>
              <a:rPr lang="en-US" sz="5400" b="1" dirty="0" err="1">
                <a:solidFill>
                  <a:schemeClr val="tx2"/>
                </a:solidFill>
              </a:rPr>
              <a:t>bazate</a:t>
            </a:r>
            <a:r>
              <a:rPr lang="en-US" sz="5400" b="1" dirty="0">
                <a:solidFill>
                  <a:schemeClr val="tx2"/>
                </a:solidFill>
              </a:rPr>
              <a:t> pe </a:t>
            </a:r>
            <a:r>
              <a:rPr lang="en-US" sz="5400" b="1" dirty="0" err="1">
                <a:solidFill>
                  <a:schemeClr val="tx2"/>
                </a:solidFill>
              </a:rPr>
              <a:t>tutun</a:t>
            </a:r>
            <a:r>
              <a:rPr lang="en-US" sz="5400" b="1" dirty="0">
                <a:solidFill>
                  <a:schemeClr val="tx2"/>
                </a:solidFill>
              </a:rPr>
              <a:t> </a:t>
            </a:r>
            <a:r>
              <a:rPr lang="ro-RO" sz="5400" b="1" dirty="0">
                <a:solidFill>
                  <a:schemeClr val="tx2"/>
                </a:solidFill>
              </a:rPr>
              <a:t>î</a:t>
            </a:r>
            <a:r>
              <a:rPr lang="en-US" sz="5400" b="1" dirty="0" err="1">
                <a:solidFill>
                  <a:schemeClr val="tx2"/>
                </a:solidFill>
              </a:rPr>
              <a:t>nc</a:t>
            </a:r>
            <a:r>
              <a:rPr lang="ro-RO" sz="5400" b="1" dirty="0">
                <a:solidFill>
                  <a:schemeClr val="tx2"/>
                </a:solidFill>
              </a:rPr>
              <a:t>ălzit produc emisii de substanțe chimice dăunătoare</a:t>
            </a:r>
            <a:br>
              <a:rPr lang="ro-RO" sz="5400" b="1" dirty="0">
                <a:solidFill>
                  <a:schemeClr val="tx2"/>
                </a:solidFill>
              </a:rPr>
            </a:br>
            <a:endParaRPr lang="ro-RO" sz="4800" dirty="0"/>
          </a:p>
        </p:txBody>
      </p:sp>
      <p:sp>
        <p:nvSpPr>
          <p:cNvPr id="3" name="Content Placeholder 2">
            <a:extLst>
              <a:ext uri="{FF2B5EF4-FFF2-40B4-BE49-F238E27FC236}">
                <a16:creationId xmlns:a16="http://schemas.microsoft.com/office/drawing/2014/main" id="{194164E2-4642-1E39-8211-BEFEB132E444}"/>
              </a:ext>
            </a:extLst>
          </p:cNvPr>
          <p:cNvSpPr>
            <a:spLocks noGrp="1"/>
          </p:cNvSpPr>
          <p:nvPr>
            <p:ph sz="half" idx="1"/>
          </p:nvPr>
        </p:nvSpPr>
        <p:spPr>
          <a:xfrm>
            <a:off x="10820784" y="8251502"/>
            <a:ext cx="13192155" cy="3834481"/>
          </a:xfrm>
        </p:spPr>
        <p:txBody>
          <a:bodyPr>
            <a:normAutofit/>
          </a:bodyPr>
          <a:lstStyle/>
          <a:p>
            <a:pPr>
              <a:buClr>
                <a:srgbClr val="EAB037"/>
              </a:buClr>
            </a:pPr>
            <a:r>
              <a:rPr lang="ro-RO" sz="4800" b="1" dirty="0"/>
              <a:t>Produc emisii de substanțe chimice care determină</a:t>
            </a:r>
            <a:r>
              <a:rPr lang="ro-RO" sz="4800" dirty="0"/>
              <a:t>:</a:t>
            </a:r>
          </a:p>
          <a:p>
            <a:pPr marL="1600200" lvl="1" indent="-685800">
              <a:spcBef>
                <a:spcPts val="2000"/>
              </a:spcBef>
              <a:buClr>
                <a:srgbClr val="EAB037"/>
              </a:buClr>
              <a:buFont typeface="Wingdings" panose="05000000000000000000" pitchFamily="2" charset="2"/>
              <a:buChar char="§"/>
            </a:pPr>
            <a:r>
              <a:rPr lang="ro-RO" sz="4800" dirty="0"/>
              <a:t>Afectarea respirației, afectare pulmonară</a:t>
            </a:r>
          </a:p>
          <a:p>
            <a:pPr marL="1600200" lvl="1" indent="-685800">
              <a:spcBef>
                <a:spcPts val="2000"/>
              </a:spcBef>
              <a:buClr>
                <a:srgbClr val="EAB037"/>
              </a:buClr>
              <a:buFont typeface="Wingdings" panose="05000000000000000000" pitchFamily="2" charset="2"/>
              <a:buChar char="§"/>
            </a:pPr>
            <a:r>
              <a:rPr lang="ro-RO" sz="4800" dirty="0"/>
              <a:t>Astm, bronșită, cancere respiratorii</a:t>
            </a:r>
          </a:p>
          <a:p>
            <a:pPr marL="1600200" lvl="1" indent="-685800">
              <a:spcBef>
                <a:spcPts val="2000"/>
              </a:spcBef>
              <a:buClr>
                <a:srgbClr val="EAB037"/>
              </a:buClr>
              <a:buFont typeface="Wingdings" panose="05000000000000000000" pitchFamily="2" charset="2"/>
              <a:buChar char="§"/>
            </a:pPr>
            <a:r>
              <a:rPr lang="ro-RO" sz="4800" dirty="0"/>
              <a:t>Afectarea inimii și vaselor de sânge</a:t>
            </a:r>
          </a:p>
          <a:p>
            <a:pPr marL="571500" indent="-571500">
              <a:buFont typeface="Arial" panose="020B0604020202020204" pitchFamily="34" charset="0"/>
              <a:buChar char="•"/>
            </a:pPr>
            <a:endParaRPr lang="en-US" sz="4800" dirty="0">
              <a:solidFill>
                <a:schemeClr val="tx2"/>
              </a:solidFill>
            </a:endParaRPr>
          </a:p>
          <a:p>
            <a:endParaRPr lang="ro-RO" sz="4800" dirty="0"/>
          </a:p>
        </p:txBody>
      </p:sp>
      <p:sp>
        <p:nvSpPr>
          <p:cNvPr id="5" name="Slide Number Placeholder 4">
            <a:extLst>
              <a:ext uri="{FF2B5EF4-FFF2-40B4-BE49-F238E27FC236}">
                <a16:creationId xmlns:a16="http://schemas.microsoft.com/office/drawing/2014/main" id="{B639B487-E9BF-AE9F-4666-82AA02083E1A}"/>
              </a:ext>
            </a:extLst>
          </p:cNvPr>
          <p:cNvSpPr>
            <a:spLocks noGrp="1"/>
          </p:cNvSpPr>
          <p:nvPr>
            <p:ph type="sldNum" sz="quarter" idx="10"/>
          </p:nvPr>
        </p:nvSpPr>
        <p:spPr/>
        <p:txBody>
          <a:bodyPr/>
          <a:lstStyle/>
          <a:p>
            <a:fld id="{A7A70C58-77E9-496F-A9B3-75915DF8A267}" type="slidenum">
              <a:rPr lang="ro-RO" altLang="en-US" smtClean="0"/>
              <a:pPr/>
              <a:t>5</a:t>
            </a:fld>
            <a:endParaRPr lang="ro-RO" altLang="en-US"/>
          </a:p>
        </p:txBody>
      </p:sp>
      <p:sp>
        <p:nvSpPr>
          <p:cNvPr id="7" name="Content Placeholder 6">
            <a:extLst>
              <a:ext uri="{FF2B5EF4-FFF2-40B4-BE49-F238E27FC236}">
                <a16:creationId xmlns:a16="http://schemas.microsoft.com/office/drawing/2014/main" id="{11B29193-41EB-0B9D-1064-43931F408802}"/>
              </a:ext>
            </a:extLst>
          </p:cNvPr>
          <p:cNvSpPr>
            <a:spLocks noGrp="1"/>
          </p:cNvSpPr>
          <p:nvPr>
            <p:ph sz="half" idx="2"/>
          </p:nvPr>
        </p:nvSpPr>
        <p:spPr>
          <a:xfrm>
            <a:off x="2385391" y="3316004"/>
            <a:ext cx="21627548" cy="550292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4800" b="1" dirty="0" err="1">
                <a:solidFill>
                  <a:schemeClr val="tx2"/>
                </a:solidFill>
              </a:rPr>
              <a:t>Produsele</a:t>
            </a:r>
            <a:r>
              <a:rPr lang="en-US" sz="4800" b="1" dirty="0">
                <a:solidFill>
                  <a:schemeClr val="tx2"/>
                </a:solidFill>
              </a:rPr>
              <a:t> de </a:t>
            </a:r>
            <a:r>
              <a:rPr lang="en-US" sz="4800" b="1" dirty="0" err="1">
                <a:solidFill>
                  <a:schemeClr val="tx2"/>
                </a:solidFill>
              </a:rPr>
              <a:t>fumat</a:t>
            </a:r>
            <a:r>
              <a:rPr lang="en-US" sz="4800" b="1" dirty="0">
                <a:solidFill>
                  <a:schemeClr val="tx2"/>
                </a:solidFill>
              </a:rPr>
              <a:t> </a:t>
            </a:r>
            <a:r>
              <a:rPr lang="en-US" sz="4800" b="1" dirty="0" err="1">
                <a:solidFill>
                  <a:schemeClr val="tx2"/>
                </a:solidFill>
              </a:rPr>
              <a:t>bazate</a:t>
            </a:r>
            <a:r>
              <a:rPr lang="en-US" sz="4800" b="1" dirty="0">
                <a:solidFill>
                  <a:schemeClr val="tx2"/>
                </a:solidFill>
              </a:rPr>
              <a:t> pe </a:t>
            </a:r>
            <a:r>
              <a:rPr lang="en-US" sz="4800" b="1" dirty="0" err="1">
                <a:solidFill>
                  <a:schemeClr val="tx2"/>
                </a:solidFill>
              </a:rPr>
              <a:t>tutun</a:t>
            </a:r>
            <a:r>
              <a:rPr lang="en-US" sz="4800" b="1" dirty="0">
                <a:solidFill>
                  <a:schemeClr val="tx2"/>
                </a:solidFill>
              </a:rPr>
              <a:t> </a:t>
            </a:r>
            <a:r>
              <a:rPr lang="en-US" sz="4800" b="1" dirty="0" err="1">
                <a:solidFill>
                  <a:schemeClr val="tx2"/>
                </a:solidFill>
              </a:rPr>
              <a:t>încălzit</a:t>
            </a:r>
            <a:r>
              <a:rPr lang="en-US" sz="4800" b="1" dirty="0">
                <a:solidFill>
                  <a:schemeClr val="tx2"/>
                </a:solidFill>
              </a:rPr>
              <a:t> (HTP-heated tobacco products, </a:t>
            </a:r>
            <a:r>
              <a:rPr lang="en-US" sz="4800" b="1" dirty="0" err="1">
                <a:solidFill>
                  <a:schemeClr val="tx2"/>
                </a:solidFill>
              </a:rPr>
              <a:t>tipuri</a:t>
            </a:r>
            <a:r>
              <a:rPr lang="en-US" sz="4800" b="1" dirty="0">
                <a:solidFill>
                  <a:schemeClr val="tx2"/>
                </a:solidFill>
              </a:rPr>
              <a:t> precum: IQOS, Glo, </a:t>
            </a:r>
            <a:r>
              <a:rPr lang="en-US" sz="4800" b="1" dirty="0" err="1">
                <a:solidFill>
                  <a:schemeClr val="tx2"/>
                </a:solidFill>
              </a:rPr>
              <a:t>iFuse</a:t>
            </a:r>
            <a:r>
              <a:rPr lang="en-US" sz="4800" b="1" dirty="0">
                <a:solidFill>
                  <a:schemeClr val="tx2"/>
                </a:solidFill>
              </a:rPr>
              <a:t>) sunt </a:t>
            </a:r>
            <a:r>
              <a:rPr lang="en-US" sz="4800" b="1" dirty="0" err="1">
                <a:solidFill>
                  <a:schemeClr val="tx2"/>
                </a:solidFill>
              </a:rPr>
              <a:t>produse</a:t>
            </a:r>
            <a:r>
              <a:rPr lang="en-US" sz="4800" b="1" dirty="0">
                <a:solidFill>
                  <a:schemeClr val="tx2"/>
                </a:solidFill>
              </a:rPr>
              <a:t> care </a:t>
            </a:r>
            <a:r>
              <a:rPr lang="en-US" sz="4800" b="1" dirty="0" err="1">
                <a:solidFill>
                  <a:schemeClr val="tx2"/>
                </a:solidFill>
              </a:rPr>
              <a:t>eliberează</a:t>
            </a:r>
            <a:r>
              <a:rPr lang="en-US" sz="4800" b="1" dirty="0">
                <a:solidFill>
                  <a:schemeClr val="tx2"/>
                </a:solidFill>
              </a:rPr>
              <a:t> </a:t>
            </a:r>
            <a:r>
              <a:rPr lang="en-US" sz="4800" b="1" dirty="0" err="1">
                <a:solidFill>
                  <a:schemeClr val="tx2"/>
                </a:solidFill>
              </a:rPr>
              <a:t>vapori</a:t>
            </a:r>
            <a:r>
              <a:rPr lang="en-US" sz="4800" b="1" dirty="0">
                <a:solidFill>
                  <a:schemeClr val="tx2"/>
                </a:solidFill>
              </a:rPr>
              <a:t> cu </a:t>
            </a:r>
            <a:r>
              <a:rPr lang="en-US" sz="4800" b="1" dirty="0" err="1">
                <a:solidFill>
                  <a:schemeClr val="tx2"/>
                </a:solidFill>
              </a:rPr>
              <a:t>miros</a:t>
            </a:r>
            <a:r>
              <a:rPr lang="en-US" sz="4800" b="1" dirty="0">
                <a:solidFill>
                  <a:schemeClr val="tx2"/>
                </a:solidFill>
              </a:rPr>
              <a:t> de </a:t>
            </a:r>
            <a:r>
              <a:rPr lang="en-US" sz="4800" b="1" dirty="0" err="1">
                <a:solidFill>
                  <a:schemeClr val="tx2"/>
                </a:solidFill>
              </a:rPr>
              <a:t>tutun</a:t>
            </a:r>
            <a:r>
              <a:rPr lang="en-US" sz="4800" b="1" dirty="0">
                <a:solidFill>
                  <a:schemeClr val="tx2"/>
                </a:solidFill>
              </a:rPr>
              <a:t> </a:t>
            </a:r>
            <a:r>
              <a:rPr lang="en-US" sz="4800" b="1" dirty="0" err="1">
                <a:solidFill>
                  <a:schemeClr val="tx2"/>
                </a:solidFill>
              </a:rPr>
              <a:t>și</a:t>
            </a:r>
            <a:r>
              <a:rPr lang="en-US" sz="4800" b="1" dirty="0">
                <a:solidFill>
                  <a:schemeClr val="tx2"/>
                </a:solidFill>
              </a:rPr>
              <a:t> </a:t>
            </a:r>
            <a:r>
              <a:rPr lang="en-US" sz="4800" b="1" dirty="0" err="1">
                <a:solidFill>
                  <a:schemeClr val="tx2"/>
                </a:solidFill>
              </a:rPr>
              <a:t>nicotină</a:t>
            </a:r>
            <a:r>
              <a:rPr lang="en-US" sz="4800" b="1" dirty="0">
                <a:solidFill>
                  <a:schemeClr val="tx2"/>
                </a:solidFill>
              </a:rPr>
              <a:t> </a:t>
            </a:r>
            <a:r>
              <a:rPr lang="en-US" sz="4800" b="1" dirty="0" err="1">
                <a:solidFill>
                  <a:schemeClr val="tx2"/>
                </a:solidFill>
              </a:rPr>
              <a:t>fără</a:t>
            </a:r>
            <a:r>
              <a:rPr lang="en-US" sz="4800" b="1" dirty="0">
                <a:solidFill>
                  <a:schemeClr val="tx2"/>
                </a:solidFill>
              </a:rPr>
              <a:t> </a:t>
            </a:r>
            <a:r>
              <a:rPr lang="en-US" sz="4800" b="1" dirty="0" err="1">
                <a:solidFill>
                  <a:schemeClr val="tx2"/>
                </a:solidFill>
              </a:rPr>
              <a:t>semnele</a:t>
            </a:r>
            <a:r>
              <a:rPr lang="en-US" sz="4800" b="1" dirty="0">
                <a:solidFill>
                  <a:schemeClr val="tx2"/>
                </a:solidFill>
              </a:rPr>
              <a:t> </a:t>
            </a:r>
            <a:r>
              <a:rPr lang="en-US" sz="4800" b="1" dirty="0" err="1">
                <a:solidFill>
                  <a:schemeClr val="tx2"/>
                </a:solidFill>
              </a:rPr>
              <a:t>tradiționale</a:t>
            </a:r>
            <a:r>
              <a:rPr lang="en-US" sz="4800" b="1" dirty="0">
                <a:solidFill>
                  <a:schemeClr val="tx2"/>
                </a:solidFill>
              </a:rPr>
              <a:t> ale </a:t>
            </a:r>
            <a:r>
              <a:rPr lang="en-US" sz="4800" b="1" dirty="0" err="1">
                <a:solidFill>
                  <a:schemeClr val="tx2"/>
                </a:solidFill>
              </a:rPr>
              <a:t>combustiei</a:t>
            </a:r>
            <a:r>
              <a:rPr lang="en-US" sz="4800" b="1" dirty="0">
                <a:solidFill>
                  <a:schemeClr val="tx2"/>
                </a:solidFill>
              </a:rPr>
              <a:t>: </a:t>
            </a:r>
            <a:r>
              <a:rPr lang="en-US" sz="4800" b="1" dirty="0" err="1">
                <a:solidFill>
                  <a:schemeClr val="tx2"/>
                </a:solidFill>
              </a:rPr>
              <a:t>foc</a:t>
            </a:r>
            <a:r>
              <a:rPr lang="en-US" sz="4800" b="1" dirty="0">
                <a:solidFill>
                  <a:schemeClr val="tx2"/>
                </a:solidFill>
              </a:rPr>
              <a:t>, </a:t>
            </a:r>
            <a:r>
              <a:rPr lang="en-US" sz="4800" b="1" dirty="0" err="1">
                <a:solidFill>
                  <a:schemeClr val="tx2"/>
                </a:solidFill>
              </a:rPr>
              <a:t>fum</a:t>
            </a:r>
            <a:r>
              <a:rPr lang="en-US" sz="4800" b="1" dirty="0">
                <a:solidFill>
                  <a:schemeClr val="tx2"/>
                </a:solidFill>
              </a:rPr>
              <a:t> </a:t>
            </a:r>
            <a:r>
              <a:rPr lang="en-US" sz="4800" b="1" dirty="0" err="1">
                <a:solidFill>
                  <a:schemeClr val="tx2"/>
                </a:solidFill>
              </a:rPr>
              <a:t>și</a:t>
            </a:r>
            <a:r>
              <a:rPr lang="en-US" sz="4800" b="1" dirty="0">
                <a:solidFill>
                  <a:schemeClr val="tx2"/>
                </a:solidFill>
              </a:rPr>
              <a:t> scrum</a:t>
            </a:r>
            <a:r>
              <a:rPr lang="ro-RO" sz="4800" b="1" dirty="0">
                <a:solidFill>
                  <a:schemeClr val="tx2"/>
                </a:solidFill>
              </a:rPr>
              <a:t>. </a:t>
            </a:r>
          </a:p>
          <a:p>
            <a:endParaRPr lang="ro-RO" sz="4800" b="1" dirty="0">
              <a:solidFill>
                <a:schemeClr val="tx2"/>
              </a:solidFill>
            </a:endParaRPr>
          </a:p>
          <a:p>
            <a:r>
              <a:rPr lang="ro-RO" sz="4800" b="1" dirty="0">
                <a:solidFill>
                  <a:schemeClr val="tx2"/>
                </a:solidFill>
              </a:rPr>
              <a:t>Ele conțin nicotină, care dă adicție la fel ca și fumatul țigaretelor convențiale.</a:t>
            </a:r>
          </a:p>
          <a:p>
            <a:endParaRPr lang="en-US" sz="4800" b="1" dirty="0">
              <a:solidFill>
                <a:schemeClr val="tx2"/>
              </a:solidFill>
            </a:endParaRPr>
          </a:p>
        </p:txBody>
      </p:sp>
      <p:sp>
        <p:nvSpPr>
          <p:cNvPr id="11" name="Freeform 6">
            <a:extLst>
              <a:ext uri="{FF2B5EF4-FFF2-40B4-BE49-F238E27FC236}">
                <a16:creationId xmlns:a16="http://schemas.microsoft.com/office/drawing/2014/main" id="{0B9A652A-5CC6-D215-D253-77F6FBBA5413}"/>
              </a:ext>
            </a:extLst>
          </p:cNvPr>
          <p:cNvSpPr/>
          <p:nvPr/>
        </p:nvSpPr>
        <p:spPr>
          <a:xfrm>
            <a:off x="5937077" y="7852731"/>
            <a:ext cx="3031061" cy="2198051"/>
          </a:xfrm>
          <a:custGeom>
            <a:avLst/>
            <a:gdLst/>
            <a:ahLst/>
            <a:cxnLst/>
            <a:rect l="l" t="t" r="r" b="b"/>
            <a:pathLst>
              <a:path w="2408577" h="2128580">
                <a:moveTo>
                  <a:pt x="0" y="0"/>
                </a:moveTo>
                <a:lnTo>
                  <a:pt x="2408577" y="0"/>
                </a:lnTo>
                <a:lnTo>
                  <a:pt x="2408577" y="2128580"/>
                </a:lnTo>
                <a:lnTo>
                  <a:pt x="0" y="21285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Rectangle 3">
            <a:extLst>
              <a:ext uri="{FF2B5EF4-FFF2-40B4-BE49-F238E27FC236}">
                <a16:creationId xmlns:a16="http://schemas.microsoft.com/office/drawing/2014/main" id="{49D9AF48-E751-6B72-A050-584DFE76443A}"/>
              </a:ext>
            </a:extLst>
          </p:cNvPr>
          <p:cNvSpPr/>
          <p:nvPr/>
        </p:nvSpPr>
        <p:spPr>
          <a:xfrm>
            <a:off x="1954272" y="12832884"/>
            <a:ext cx="8866512" cy="523220"/>
          </a:xfrm>
          <a:prstGeom prst="rect">
            <a:avLst/>
          </a:prstGeom>
        </p:spPr>
        <p:txBody>
          <a:bodyPr wrap="square">
            <a:spAutoFit/>
          </a:bodyPr>
          <a:lstStyle/>
          <a:p>
            <a:r>
              <a:rPr lang="en-US" sz="700" dirty="0"/>
              <a:t>Fried ND, Gardner JD. Heat-not-burn tobacco products: an emerging threat to cardiovascular health. Am J </a:t>
            </a:r>
            <a:r>
              <a:rPr lang="en-US" sz="700" dirty="0" err="1"/>
              <a:t>Physiol</a:t>
            </a:r>
            <a:r>
              <a:rPr lang="en-US" sz="700" dirty="0"/>
              <a:t> Heart </a:t>
            </a:r>
            <a:r>
              <a:rPr lang="en-US" sz="700" dirty="0" err="1"/>
              <a:t>Circ</a:t>
            </a:r>
            <a:r>
              <a:rPr lang="en-US" sz="700" dirty="0"/>
              <a:t> Physiol. 2020 Dec 1;319(6):H1234-H1239. </a:t>
            </a:r>
            <a:r>
              <a:rPr lang="en-US" sz="700" dirty="0" err="1"/>
              <a:t>doi</a:t>
            </a:r>
            <a:r>
              <a:rPr lang="en-US" sz="700" dirty="0"/>
              <a:t>: 10.1152/ajpheart.00708.2020. </a:t>
            </a:r>
            <a:r>
              <a:rPr lang="en-US" sz="700" dirty="0" err="1"/>
              <a:t>Epub</a:t>
            </a:r>
            <a:r>
              <a:rPr lang="en-US" sz="700" dirty="0"/>
              <a:t> 2020 Oct 2. PMID: 33006919; PMCID: PMC7792702.</a:t>
            </a:r>
            <a:endParaRPr lang="ro-RO" sz="700" dirty="0"/>
          </a:p>
          <a:p>
            <a:r>
              <a:rPr lang="en-US" sz="700" dirty="0"/>
              <a:t>Luca AC, </a:t>
            </a:r>
            <a:r>
              <a:rPr lang="en-US" sz="700" dirty="0" err="1"/>
              <a:t>Curpăn</a:t>
            </a:r>
            <a:r>
              <a:rPr lang="en-US" sz="700" dirty="0"/>
              <a:t> AȘ, </a:t>
            </a:r>
            <a:r>
              <a:rPr lang="en-US" sz="700" dirty="0" err="1"/>
              <a:t>Iordache</a:t>
            </a:r>
            <a:r>
              <a:rPr lang="en-US" sz="700" dirty="0"/>
              <a:t> AC, </a:t>
            </a:r>
            <a:r>
              <a:rPr lang="en-US" sz="700" dirty="0" err="1"/>
              <a:t>Mîndru</a:t>
            </a:r>
            <a:r>
              <a:rPr lang="en-US" sz="700" dirty="0"/>
              <a:t> DE, </a:t>
            </a:r>
            <a:r>
              <a:rPr lang="en-US" sz="700" dirty="0" err="1"/>
              <a:t>Țarcă</a:t>
            </a:r>
            <a:r>
              <a:rPr lang="en-US" sz="700" dirty="0"/>
              <a:t> E, Luca FA, </a:t>
            </a:r>
            <a:r>
              <a:rPr lang="en-US" sz="700" dirty="0" err="1"/>
              <a:t>Pădureț</a:t>
            </a:r>
            <a:r>
              <a:rPr lang="en-US" sz="700" dirty="0"/>
              <a:t> IA. Cardiotoxicity of Electronic Cigarettes and Heat-Not-Burn Tobacco Products-A Problem for the Modern Pediatric Cardiologist. Healthcare (Basel). 2023 Feb 8;11(4):491. </a:t>
            </a:r>
            <a:r>
              <a:rPr lang="en-US" sz="700" dirty="0" err="1"/>
              <a:t>doi</a:t>
            </a:r>
            <a:r>
              <a:rPr lang="en-US" sz="700" dirty="0"/>
              <a:t>: 10.3390/healthcare11040491. PMID: 36833024; PMCID: PMC9957306.</a:t>
            </a:r>
          </a:p>
        </p:txBody>
      </p:sp>
      <p:pic>
        <p:nvPicPr>
          <p:cNvPr id="12" name="Picture 9">
            <a:extLst>
              <a:ext uri="{FF2B5EF4-FFF2-40B4-BE49-F238E27FC236}">
                <a16:creationId xmlns:a16="http://schemas.microsoft.com/office/drawing/2014/main" id="{1BA7D586-E7F1-8846-BB67-9B6B64E3AD87}"/>
              </a:ext>
            </a:extLst>
          </p:cNvPr>
          <p:cNvPicPr>
            <a:picLocks noChangeAspect="1"/>
          </p:cNvPicPr>
          <p:nvPr/>
        </p:nvPicPr>
        <p:blipFill>
          <a:blip r:embed="rId5"/>
          <a:srcRect/>
          <a:stretch>
            <a:fillRect/>
          </a:stretch>
        </p:blipFill>
        <p:spPr>
          <a:xfrm>
            <a:off x="6387528" y="10743832"/>
            <a:ext cx="2130160" cy="702953"/>
          </a:xfrm>
          <a:prstGeom prst="rect">
            <a:avLst/>
          </a:prstGeom>
        </p:spPr>
      </p:pic>
    </p:spTree>
    <p:extLst>
      <p:ext uri="{BB962C8B-B14F-4D97-AF65-F5344CB8AC3E}">
        <p14:creationId xmlns:p14="http://schemas.microsoft.com/office/powerpoint/2010/main" val="410001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5797-5D30-A5CE-1AD8-AB8946A13F8B}"/>
              </a:ext>
            </a:extLst>
          </p:cNvPr>
          <p:cNvSpPr>
            <a:spLocks noGrp="1"/>
          </p:cNvSpPr>
          <p:nvPr>
            <p:ph type="title"/>
          </p:nvPr>
        </p:nvSpPr>
        <p:spPr>
          <a:xfrm>
            <a:off x="2880000" y="1006674"/>
            <a:ext cx="19477976" cy="1502291"/>
          </a:xfrm>
        </p:spPr>
        <p:txBody>
          <a:bodyPr/>
          <a:lstStyle/>
          <a:p>
            <a:r>
              <a:rPr lang="ro-RO" sz="5400" dirty="0"/>
              <a:t>3. </a:t>
            </a:r>
            <a:r>
              <a:rPr lang="ro-RO" sz="5400" b="1" dirty="0">
                <a:solidFill>
                  <a:schemeClr val="tx2"/>
                </a:solidFill>
              </a:rPr>
              <a:t>Aromele din țigări sunt dăunătoare! </a:t>
            </a:r>
            <a:br>
              <a:rPr lang="ro-RO" sz="5400" b="1" dirty="0">
                <a:solidFill>
                  <a:schemeClr val="tx2"/>
                </a:solidFill>
              </a:rPr>
            </a:br>
            <a:endParaRPr lang="ro-RO" sz="4800" dirty="0"/>
          </a:p>
        </p:txBody>
      </p:sp>
      <p:sp>
        <p:nvSpPr>
          <p:cNvPr id="3" name="Content Placeholder 2">
            <a:extLst>
              <a:ext uri="{FF2B5EF4-FFF2-40B4-BE49-F238E27FC236}">
                <a16:creationId xmlns:a16="http://schemas.microsoft.com/office/drawing/2014/main" id="{194164E2-4642-1E39-8211-BEFEB132E444}"/>
              </a:ext>
            </a:extLst>
          </p:cNvPr>
          <p:cNvSpPr>
            <a:spLocks noGrp="1"/>
          </p:cNvSpPr>
          <p:nvPr>
            <p:ph sz="half" idx="1"/>
          </p:nvPr>
        </p:nvSpPr>
        <p:spPr>
          <a:xfrm>
            <a:off x="2205086" y="11402472"/>
            <a:ext cx="12529657" cy="1502291"/>
          </a:xfrm>
        </p:spPr>
        <p:txBody>
          <a:bodyPr>
            <a:normAutofit fontScale="85000" lnSpcReduction="10000"/>
          </a:bodyPr>
          <a:lstStyle/>
          <a:p>
            <a:r>
              <a:rPr lang="ro-RO" sz="1800" dirty="0"/>
              <a:t>American Thoracic Society, Widely used e-cigarete flavoring impairs lung function</a:t>
            </a:r>
          </a:p>
          <a:p>
            <a:r>
              <a:rPr lang="en-US" sz="1800" dirty="0" err="1"/>
              <a:t>Szafran</a:t>
            </a:r>
            <a:r>
              <a:rPr lang="en-US" sz="1800" dirty="0"/>
              <a:t> BN, Pinkston R, </a:t>
            </a:r>
            <a:r>
              <a:rPr lang="en-US" sz="1800" dirty="0" err="1"/>
              <a:t>Perveen</a:t>
            </a:r>
            <a:r>
              <a:rPr lang="en-US" sz="1800" dirty="0"/>
              <a:t> Z, Ross MK, Morgan T, Paulsen DB, Penn AL, Kaplan BLF, Noël A. Electronic-Cigarette Vehicles and Flavoring Affect Lung Function and Immune Responses in a Murine Model. Int J Mol Sci. 2020 Aug 21;21(17):6022. </a:t>
            </a:r>
            <a:r>
              <a:rPr lang="en-US" sz="1800" dirty="0" err="1"/>
              <a:t>doi</a:t>
            </a:r>
            <a:r>
              <a:rPr lang="en-US" sz="1800" dirty="0"/>
              <a:t>: 10.3390/ijms21176022. PMID: 32825651; PMCID: PMC7504509.</a:t>
            </a:r>
            <a:endParaRPr lang="ro-RO" sz="1800" dirty="0"/>
          </a:p>
        </p:txBody>
      </p:sp>
      <p:sp>
        <p:nvSpPr>
          <p:cNvPr id="5" name="Slide Number Placeholder 4">
            <a:extLst>
              <a:ext uri="{FF2B5EF4-FFF2-40B4-BE49-F238E27FC236}">
                <a16:creationId xmlns:a16="http://schemas.microsoft.com/office/drawing/2014/main" id="{B639B487-E9BF-AE9F-4666-82AA02083E1A}"/>
              </a:ext>
            </a:extLst>
          </p:cNvPr>
          <p:cNvSpPr>
            <a:spLocks noGrp="1"/>
          </p:cNvSpPr>
          <p:nvPr>
            <p:ph type="sldNum" sz="quarter" idx="10"/>
          </p:nvPr>
        </p:nvSpPr>
        <p:spPr/>
        <p:txBody>
          <a:bodyPr/>
          <a:lstStyle/>
          <a:p>
            <a:fld id="{A7A70C58-77E9-496F-A9B3-75915DF8A267}" type="slidenum">
              <a:rPr lang="ro-RO" altLang="en-US" smtClean="0"/>
              <a:pPr/>
              <a:t>6</a:t>
            </a:fld>
            <a:endParaRPr lang="ro-RO" altLang="en-US"/>
          </a:p>
        </p:txBody>
      </p:sp>
      <p:grpSp>
        <p:nvGrpSpPr>
          <p:cNvPr id="8" name="Group 4">
            <a:extLst>
              <a:ext uri="{FF2B5EF4-FFF2-40B4-BE49-F238E27FC236}">
                <a16:creationId xmlns:a16="http://schemas.microsoft.com/office/drawing/2014/main" id="{3D455F63-A7E7-7EB7-F23A-D2734A8679BF}"/>
              </a:ext>
            </a:extLst>
          </p:cNvPr>
          <p:cNvGrpSpPr>
            <a:grpSpLocks noChangeAspect="1"/>
          </p:cNvGrpSpPr>
          <p:nvPr/>
        </p:nvGrpSpPr>
        <p:grpSpPr>
          <a:xfrm>
            <a:off x="13179696" y="4694404"/>
            <a:ext cx="9559515" cy="7683379"/>
            <a:chOff x="0" y="0"/>
            <a:chExt cx="7467600" cy="6002020"/>
          </a:xfrm>
        </p:grpSpPr>
        <p:sp>
          <p:nvSpPr>
            <p:cNvPr id="9" name="Freeform 5">
              <a:extLst>
                <a:ext uri="{FF2B5EF4-FFF2-40B4-BE49-F238E27FC236}">
                  <a16:creationId xmlns:a16="http://schemas.microsoft.com/office/drawing/2014/main" id="{443D0B82-3047-380C-7278-93E6B4EDCF97}"/>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134149"/>
            </a:solidFill>
          </p:spPr>
        </p:sp>
        <p:sp>
          <p:nvSpPr>
            <p:cNvPr id="10" name="Freeform 6">
              <a:extLst>
                <a:ext uri="{FF2B5EF4-FFF2-40B4-BE49-F238E27FC236}">
                  <a16:creationId xmlns:a16="http://schemas.microsoft.com/office/drawing/2014/main" id="{FBA6C0DC-859C-2771-685C-3512328122A2}"/>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37ACB0"/>
            </a:solidFill>
          </p:spPr>
        </p:sp>
        <p:sp>
          <p:nvSpPr>
            <p:cNvPr id="11" name="Freeform 7">
              <a:extLst>
                <a:ext uri="{FF2B5EF4-FFF2-40B4-BE49-F238E27FC236}">
                  <a16:creationId xmlns:a16="http://schemas.microsoft.com/office/drawing/2014/main" id="{08140580-705F-3350-97DA-28CE8C764D06}"/>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000000"/>
            </a:solidFill>
          </p:spPr>
        </p:sp>
      </p:grpSp>
      <p:sp>
        <p:nvSpPr>
          <p:cNvPr id="13" name="Freeform 13">
            <a:extLst>
              <a:ext uri="{FF2B5EF4-FFF2-40B4-BE49-F238E27FC236}">
                <a16:creationId xmlns:a16="http://schemas.microsoft.com/office/drawing/2014/main" id="{D3F3EFFE-3561-ED8A-C000-4C74A3619458}"/>
              </a:ext>
            </a:extLst>
          </p:cNvPr>
          <p:cNvSpPr/>
          <p:nvPr/>
        </p:nvSpPr>
        <p:spPr>
          <a:xfrm>
            <a:off x="15235250" y="5468231"/>
            <a:ext cx="5445155" cy="4560318"/>
          </a:xfrm>
          <a:custGeom>
            <a:avLst/>
            <a:gdLst/>
            <a:ahLst/>
            <a:cxnLst/>
            <a:rect l="l" t="t" r="r" b="b"/>
            <a:pathLst>
              <a:path w="5445155" h="4560318">
                <a:moveTo>
                  <a:pt x="0" y="0"/>
                </a:moveTo>
                <a:lnTo>
                  <a:pt x="5445155" y="0"/>
                </a:lnTo>
                <a:lnTo>
                  <a:pt x="5445155" y="4560318"/>
                </a:lnTo>
                <a:lnTo>
                  <a:pt x="0" y="4560318"/>
                </a:lnTo>
                <a:lnTo>
                  <a:pt x="0" y="0"/>
                </a:lnTo>
                <a:close/>
              </a:path>
            </a:pathLst>
          </a:custGeom>
          <a:blipFill>
            <a:blip r:embed="rId2"/>
            <a:stretch>
              <a:fillRect/>
            </a:stretch>
          </a:blipFill>
        </p:spPr>
      </p:sp>
      <p:sp>
        <p:nvSpPr>
          <p:cNvPr id="15" name="Content Placeholder 6">
            <a:extLst>
              <a:ext uri="{FF2B5EF4-FFF2-40B4-BE49-F238E27FC236}">
                <a16:creationId xmlns:a16="http://schemas.microsoft.com/office/drawing/2014/main" id="{86D7B5BA-26D1-57AE-9AFF-358F65315798}"/>
              </a:ext>
            </a:extLst>
          </p:cNvPr>
          <p:cNvSpPr>
            <a:spLocks noGrp="1"/>
          </p:cNvSpPr>
          <p:nvPr>
            <p:ph sz="half" idx="2"/>
          </p:nvPr>
        </p:nvSpPr>
        <p:spPr>
          <a:xfrm>
            <a:off x="2205086" y="4525625"/>
            <a:ext cx="9783170" cy="550292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p>
            <a:pPr marL="685800" indent="-685800">
              <a:buFont typeface="Wingdings" panose="05000000000000000000" pitchFamily="2" charset="2"/>
              <a:buChar char="Ø"/>
            </a:pPr>
            <a:r>
              <a:rPr lang="ro-RO" sz="4800" dirty="0">
                <a:solidFill>
                  <a:schemeClr val="tx2"/>
                </a:solidFill>
              </a:rPr>
              <a:t>Mentolul – una dintre aromele din țigările electronice inhibă metabolismul nicotinei, ceea ce determină o creștere a nivelului de nicotină din organism.</a:t>
            </a:r>
          </a:p>
          <a:p>
            <a:pPr marL="685800" indent="-685800">
              <a:buFont typeface="Wingdings" panose="05000000000000000000" pitchFamily="2" charset="2"/>
              <a:buChar char="Ø"/>
            </a:pPr>
            <a:r>
              <a:rPr lang="ro-RO" sz="4800" dirty="0">
                <a:solidFill>
                  <a:schemeClr val="tx2"/>
                </a:solidFill>
              </a:rPr>
              <a:t>Mentolul scade iritația tractului respirator, astfel că este favorizat consumul a mai multor țigări – crește riscul de adicție.</a:t>
            </a:r>
          </a:p>
          <a:p>
            <a:pPr marL="685800" indent="-685800">
              <a:buFont typeface="Wingdings" panose="05000000000000000000" pitchFamily="2" charset="2"/>
              <a:buChar char="Ø"/>
            </a:pPr>
            <a:r>
              <a:rPr lang="ro-RO" sz="4800" dirty="0">
                <a:solidFill>
                  <a:schemeClr val="tx2"/>
                </a:solidFill>
              </a:rPr>
              <a:t>Chiar în absența nicotinei, vapingul poate să crească riscul de boli de inimă.</a:t>
            </a:r>
          </a:p>
          <a:p>
            <a:pPr marL="685800" indent="-685800">
              <a:buFont typeface="Wingdings" panose="05000000000000000000" pitchFamily="2" charset="2"/>
              <a:buChar char="Ø"/>
            </a:pPr>
            <a:endParaRPr lang="ro-RO" sz="4800" dirty="0">
              <a:solidFill>
                <a:schemeClr val="tx2"/>
              </a:solidFill>
            </a:endParaRPr>
          </a:p>
          <a:p>
            <a:endParaRPr lang="en-US" sz="4800" dirty="0">
              <a:solidFill>
                <a:schemeClr val="tx2"/>
              </a:solidFill>
            </a:endParaRPr>
          </a:p>
        </p:txBody>
      </p:sp>
    </p:spTree>
    <p:extLst>
      <p:ext uri="{BB962C8B-B14F-4D97-AF65-F5344CB8AC3E}">
        <p14:creationId xmlns:p14="http://schemas.microsoft.com/office/powerpoint/2010/main" val="1010153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ro-RO" sz="5400" dirty="0"/>
              <a:t>4</a:t>
            </a:r>
            <a:r>
              <a:rPr lang="en-US" sz="5400" dirty="0"/>
              <a:t>. </a:t>
            </a:r>
            <a:r>
              <a:rPr lang="en-US" sz="5400" dirty="0" err="1"/>
              <a:t>Efectele</a:t>
            </a:r>
            <a:r>
              <a:rPr lang="en-US" sz="5400" dirty="0"/>
              <a:t> </a:t>
            </a:r>
            <a:r>
              <a:rPr lang="en-US" sz="5400" dirty="0" err="1"/>
              <a:t>nicotinei</a:t>
            </a:r>
            <a:br>
              <a:rPr lang="ro-RO" sz="5400" dirty="0"/>
            </a:br>
            <a:endParaRPr lang="en-US" sz="5400" dirty="0"/>
          </a:p>
        </p:txBody>
      </p:sp>
      <p:sp>
        <p:nvSpPr>
          <p:cNvPr id="4" name="Text Placeholder 3"/>
          <p:cNvSpPr>
            <a:spLocks noGrp="1"/>
          </p:cNvSpPr>
          <p:nvPr>
            <p:ph sz="half" idx="1"/>
          </p:nvPr>
        </p:nvSpPr>
        <p:spPr>
          <a:xfrm>
            <a:off x="9560745" y="4639201"/>
            <a:ext cx="9783170" cy="6494455"/>
          </a:xfrm>
        </p:spPr>
        <p:txBody>
          <a:bodyPr>
            <a:normAutofit/>
          </a:bodyPr>
          <a:lstStyle/>
          <a:p>
            <a:pPr>
              <a:buClr>
                <a:srgbClr val="EAB037"/>
              </a:buClr>
            </a:pPr>
            <a:r>
              <a:rPr lang="ro-RO" sz="4800" dirty="0">
                <a:solidFill>
                  <a:schemeClr val="bg1"/>
                </a:solidFill>
              </a:rPr>
              <a:t>Dependența de nicotină – una dintre marile capcane ale industriei de tutun</a:t>
            </a:r>
          </a:p>
          <a:p>
            <a:pPr>
              <a:buClr>
                <a:srgbClr val="EAB037"/>
              </a:buClr>
            </a:pPr>
            <a:r>
              <a:rPr lang="ro-RO" sz="4800" dirty="0">
                <a:solidFill>
                  <a:schemeClr val="bg1"/>
                </a:solidFill>
              </a:rPr>
              <a:t>Dependența de nicotină începe repede după primele fumuri și uneori este greu de oprit</a:t>
            </a:r>
          </a:p>
          <a:p>
            <a:pPr>
              <a:buClr>
                <a:srgbClr val="EAB037"/>
              </a:buClr>
            </a:pPr>
            <a:r>
              <a:rPr lang="ro-RO" sz="4800" dirty="0">
                <a:solidFill>
                  <a:schemeClr val="bg1"/>
                </a:solidFill>
              </a:rPr>
              <a:t>Atât fetele, cât și băieții sunt afectați de dependență</a:t>
            </a:r>
          </a:p>
        </p:txBody>
      </p:sp>
      <p:sp>
        <p:nvSpPr>
          <p:cNvPr id="5" name="Rectangle 4"/>
          <p:cNvSpPr/>
          <p:nvPr/>
        </p:nvSpPr>
        <p:spPr>
          <a:xfrm>
            <a:off x="1994236" y="12726789"/>
            <a:ext cx="18047920" cy="777777"/>
          </a:xfrm>
          <a:prstGeom prst="rect">
            <a:avLst/>
          </a:prstGeom>
        </p:spPr>
        <p:txBody>
          <a:bodyPr wrap="square">
            <a:spAutoFit/>
          </a:bodyPr>
          <a:lstStyle/>
          <a:p>
            <a:pPr>
              <a:lnSpc>
                <a:spcPct val="115000"/>
              </a:lnSpc>
              <a:spcAft>
                <a:spcPts val="20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Coral X.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Giovacchini</a:t>
            </a:r>
            <a:r>
              <a:rPr lang="en-US" sz="2000" dirty="0">
                <a:latin typeface="Times New Roman" panose="02020603050405020304" pitchFamily="18" charset="0"/>
                <a:ea typeface="Calibri" panose="020F0502020204030204" pitchFamily="34" charset="0"/>
                <a:cs typeface="Times New Roman" panose="02020603050405020304" pitchFamily="18" charset="0"/>
              </a:rPr>
              <a:t>, Laura E. Crotty Alexander, Loretta G. Que, Electronic Cigarettes: A Pro–Con Review of the Current Literature, The Journal of Allergy and Clinical Immunology: In Practice, Volume 10, Issue 11, 2022, Pages 2843-2851, ISSN 2213-2198, https://doi.org/10.1016/j.jaip.2022.07.009.</a:t>
            </a:r>
            <a:endParaRPr lang="en-US" sz="2000" dirty="0">
              <a:ea typeface="Calibri" panose="020F0502020204030204" pitchFamily="34" charset="0"/>
              <a:cs typeface="Times New Roman" panose="02020603050405020304" pitchFamily="18" charset="0"/>
            </a:endParaRPr>
          </a:p>
        </p:txBody>
      </p:sp>
      <p:grpSp>
        <p:nvGrpSpPr>
          <p:cNvPr id="11" name="Group 4">
            <a:extLst>
              <a:ext uri="{FF2B5EF4-FFF2-40B4-BE49-F238E27FC236}">
                <a16:creationId xmlns:a16="http://schemas.microsoft.com/office/drawing/2014/main" id="{3ED1664D-A4E0-3957-1603-FEF9C7617D2D}"/>
              </a:ext>
            </a:extLst>
          </p:cNvPr>
          <p:cNvGrpSpPr/>
          <p:nvPr/>
        </p:nvGrpSpPr>
        <p:grpSpPr>
          <a:xfrm>
            <a:off x="2788005" y="2316022"/>
            <a:ext cx="19981327" cy="10131479"/>
            <a:chOff x="0" y="0"/>
            <a:chExt cx="12523486" cy="6350000"/>
          </a:xfrm>
        </p:grpSpPr>
        <p:sp>
          <p:nvSpPr>
            <p:cNvPr id="12" name="Freeform 5">
              <a:extLst>
                <a:ext uri="{FF2B5EF4-FFF2-40B4-BE49-F238E27FC236}">
                  <a16:creationId xmlns:a16="http://schemas.microsoft.com/office/drawing/2014/main" id="{8090C816-7174-75E9-AF32-2388DAA87CC8}"/>
                </a:ext>
              </a:extLst>
            </p:cNvPr>
            <p:cNvSpPr/>
            <p:nvPr/>
          </p:nvSpPr>
          <p:spPr>
            <a:xfrm>
              <a:off x="72390" y="72390"/>
              <a:ext cx="12378706" cy="6205220"/>
            </a:xfrm>
            <a:custGeom>
              <a:avLst/>
              <a:gdLst/>
              <a:ahLst/>
              <a:cxnLst/>
              <a:rect l="l" t="t" r="r" b="b"/>
              <a:pathLst>
                <a:path w="12378706" h="6205220">
                  <a:moveTo>
                    <a:pt x="0" y="0"/>
                  </a:moveTo>
                  <a:lnTo>
                    <a:pt x="12378706" y="0"/>
                  </a:lnTo>
                  <a:lnTo>
                    <a:pt x="12378706" y="6205220"/>
                  </a:lnTo>
                  <a:lnTo>
                    <a:pt x="0" y="6205220"/>
                  </a:lnTo>
                  <a:lnTo>
                    <a:pt x="0" y="0"/>
                  </a:lnTo>
                  <a:close/>
                </a:path>
              </a:pathLst>
            </a:custGeom>
            <a:solidFill>
              <a:srgbClr val="000000"/>
            </a:solidFill>
          </p:spPr>
        </p:sp>
        <p:sp>
          <p:nvSpPr>
            <p:cNvPr id="13" name="Freeform 6">
              <a:extLst>
                <a:ext uri="{FF2B5EF4-FFF2-40B4-BE49-F238E27FC236}">
                  <a16:creationId xmlns:a16="http://schemas.microsoft.com/office/drawing/2014/main" id="{F30E260C-0F24-6AC7-F0D9-AA78A39E56BE}"/>
                </a:ext>
              </a:extLst>
            </p:cNvPr>
            <p:cNvSpPr/>
            <p:nvPr/>
          </p:nvSpPr>
          <p:spPr>
            <a:xfrm>
              <a:off x="0" y="0"/>
              <a:ext cx="12523486" cy="6350000"/>
            </a:xfrm>
            <a:custGeom>
              <a:avLst/>
              <a:gdLst/>
              <a:ahLst/>
              <a:cxnLst/>
              <a:rect l="l" t="t" r="r" b="b"/>
              <a:pathLst>
                <a:path w="12523486" h="6350000">
                  <a:moveTo>
                    <a:pt x="12378706" y="6205220"/>
                  </a:moveTo>
                  <a:lnTo>
                    <a:pt x="12523486" y="6205220"/>
                  </a:lnTo>
                  <a:lnTo>
                    <a:pt x="12523486" y="6350000"/>
                  </a:lnTo>
                  <a:lnTo>
                    <a:pt x="12378706" y="6350000"/>
                  </a:lnTo>
                  <a:lnTo>
                    <a:pt x="12378706" y="6205220"/>
                  </a:lnTo>
                  <a:close/>
                  <a:moveTo>
                    <a:pt x="0" y="144780"/>
                  </a:moveTo>
                  <a:lnTo>
                    <a:pt x="144780" y="144780"/>
                  </a:lnTo>
                  <a:lnTo>
                    <a:pt x="144780" y="6205220"/>
                  </a:lnTo>
                  <a:lnTo>
                    <a:pt x="0" y="6205220"/>
                  </a:lnTo>
                  <a:lnTo>
                    <a:pt x="0" y="144780"/>
                  </a:lnTo>
                  <a:close/>
                  <a:moveTo>
                    <a:pt x="0" y="6205220"/>
                  </a:moveTo>
                  <a:lnTo>
                    <a:pt x="144780" y="6205220"/>
                  </a:lnTo>
                  <a:lnTo>
                    <a:pt x="144780" y="6350000"/>
                  </a:lnTo>
                  <a:lnTo>
                    <a:pt x="0" y="6350000"/>
                  </a:lnTo>
                  <a:lnTo>
                    <a:pt x="0" y="6205220"/>
                  </a:lnTo>
                  <a:close/>
                  <a:moveTo>
                    <a:pt x="12378706" y="144780"/>
                  </a:moveTo>
                  <a:lnTo>
                    <a:pt x="12523486" y="144780"/>
                  </a:lnTo>
                  <a:lnTo>
                    <a:pt x="12523486" y="6205220"/>
                  </a:lnTo>
                  <a:lnTo>
                    <a:pt x="12378706" y="6205220"/>
                  </a:lnTo>
                  <a:lnTo>
                    <a:pt x="12378706" y="144780"/>
                  </a:lnTo>
                  <a:close/>
                  <a:moveTo>
                    <a:pt x="144780" y="6205220"/>
                  </a:moveTo>
                  <a:lnTo>
                    <a:pt x="12378706" y="6205220"/>
                  </a:lnTo>
                  <a:lnTo>
                    <a:pt x="12378706" y="6350000"/>
                  </a:lnTo>
                  <a:lnTo>
                    <a:pt x="144780" y="6350000"/>
                  </a:lnTo>
                  <a:lnTo>
                    <a:pt x="144780" y="6205220"/>
                  </a:lnTo>
                  <a:close/>
                  <a:moveTo>
                    <a:pt x="12378706" y="0"/>
                  </a:moveTo>
                  <a:lnTo>
                    <a:pt x="12523486" y="0"/>
                  </a:lnTo>
                  <a:lnTo>
                    <a:pt x="12523486" y="144780"/>
                  </a:lnTo>
                  <a:lnTo>
                    <a:pt x="12378706" y="144780"/>
                  </a:lnTo>
                  <a:lnTo>
                    <a:pt x="12378706" y="0"/>
                  </a:lnTo>
                  <a:close/>
                  <a:moveTo>
                    <a:pt x="0" y="0"/>
                  </a:moveTo>
                  <a:lnTo>
                    <a:pt x="144780" y="0"/>
                  </a:lnTo>
                  <a:lnTo>
                    <a:pt x="144780" y="144780"/>
                  </a:lnTo>
                  <a:lnTo>
                    <a:pt x="0" y="144780"/>
                  </a:lnTo>
                  <a:lnTo>
                    <a:pt x="0" y="0"/>
                  </a:lnTo>
                  <a:close/>
                  <a:moveTo>
                    <a:pt x="144780" y="0"/>
                  </a:moveTo>
                  <a:lnTo>
                    <a:pt x="12378706" y="0"/>
                  </a:lnTo>
                  <a:lnTo>
                    <a:pt x="12378706" y="144780"/>
                  </a:lnTo>
                  <a:lnTo>
                    <a:pt x="144780" y="144780"/>
                  </a:lnTo>
                  <a:lnTo>
                    <a:pt x="144780" y="0"/>
                  </a:lnTo>
                  <a:close/>
                </a:path>
              </a:pathLst>
            </a:custGeom>
            <a:solidFill>
              <a:srgbClr val="00333B"/>
            </a:solidFill>
          </p:spPr>
        </p:sp>
      </p:grpSp>
      <p:sp>
        <p:nvSpPr>
          <p:cNvPr id="15" name="TextBox 14">
            <a:extLst>
              <a:ext uri="{FF2B5EF4-FFF2-40B4-BE49-F238E27FC236}">
                <a16:creationId xmlns:a16="http://schemas.microsoft.com/office/drawing/2014/main" id="{B936DB14-7411-FB26-8956-6C4A5603B889}"/>
              </a:ext>
            </a:extLst>
          </p:cNvPr>
          <p:cNvSpPr txBox="1"/>
          <p:nvPr/>
        </p:nvSpPr>
        <p:spPr>
          <a:xfrm>
            <a:off x="4443363" y="4639201"/>
            <a:ext cx="15497273" cy="4247317"/>
          </a:xfrm>
          <a:prstGeom prst="rect">
            <a:avLst/>
          </a:prstGeom>
          <a:noFill/>
        </p:spPr>
        <p:txBody>
          <a:bodyPr wrap="square">
            <a:spAutoFit/>
          </a:bodyPr>
          <a:lstStyle/>
          <a:p>
            <a:pPr>
              <a:buClr>
                <a:srgbClr val="EAB037"/>
              </a:buClr>
            </a:pPr>
            <a:r>
              <a:rPr lang="ro-RO" sz="5400" dirty="0">
                <a:solidFill>
                  <a:schemeClr val="bg1"/>
                </a:solidFill>
              </a:rPr>
              <a:t>Dependența de nicotină – una dintre marile capcane ale industriei de tutun</a:t>
            </a:r>
          </a:p>
          <a:p>
            <a:pPr>
              <a:buClr>
                <a:srgbClr val="EAB037"/>
              </a:buClr>
            </a:pPr>
            <a:r>
              <a:rPr lang="ro-RO" sz="5400" dirty="0">
                <a:solidFill>
                  <a:schemeClr val="bg1"/>
                </a:solidFill>
              </a:rPr>
              <a:t>Dependența de nicotină începe repede după primele fumuri și uneori este greu de oprit</a:t>
            </a:r>
          </a:p>
          <a:p>
            <a:pPr>
              <a:buClr>
                <a:srgbClr val="EAB037"/>
              </a:buClr>
            </a:pPr>
            <a:r>
              <a:rPr lang="ro-RO" sz="5400" dirty="0">
                <a:solidFill>
                  <a:schemeClr val="bg1"/>
                </a:solidFill>
              </a:rPr>
              <a:t>Atât fetele, cât și băieții sunt afectați de dependență</a:t>
            </a:r>
          </a:p>
        </p:txBody>
      </p:sp>
      <p:sp>
        <p:nvSpPr>
          <p:cNvPr id="16" name="TextBox 13">
            <a:extLst>
              <a:ext uri="{FF2B5EF4-FFF2-40B4-BE49-F238E27FC236}">
                <a16:creationId xmlns:a16="http://schemas.microsoft.com/office/drawing/2014/main" id="{1DA6EFC3-5973-87A9-2B47-F112F6149BF9}"/>
              </a:ext>
            </a:extLst>
          </p:cNvPr>
          <p:cNvSpPr txBox="1"/>
          <p:nvPr/>
        </p:nvSpPr>
        <p:spPr>
          <a:xfrm>
            <a:off x="5040085" y="9959480"/>
            <a:ext cx="8128572" cy="1531830"/>
          </a:xfrm>
          <a:prstGeom prst="rect">
            <a:avLst/>
          </a:prstGeom>
        </p:spPr>
        <p:txBody>
          <a:bodyPr lIns="0" tIns="0" rIns="0" bIns="0" rtlCol="0" anchor="t">
            <a:spAutoFit/>
          </a:bodyPr>
          <a:lstStyle/>
          <a:p>
            <a:pPr algn="ctr">
              <a:lnSpc>
                <a:spcPts val="6304"/>
              </a:lnSpc>
              <a:spcBef>
                <a:spcPct val="0"/>
              </a:spcBef>
            </a:pPr>
            <a:r>
              <a:rPr lang="ro-RO" sz="4041" spc="323" dirty="0">
                <a:solidFill>
                  <a:schemeClr val="bg1"/>
                </a:solidFill>
                <a:latin typeface="Lazydog"/>
              </a:rPr>
              <a:t>Utilizarea produselor din tutun are consecințe serioase</a:t>
            </a:r>
            <a:r>
              <a:rPr lang="en-US" sz="4041" spc="323" dirty="0">
                <a:solidFill>
                  <a:schemeClr val="bg1"/>
                </a:solidFill>
                <a:latin typeface="Lazydog"/>
              </a:rPr>
              <a:t>...</a:t>
            </a:r>
          </a:p>
        </p:txBody>
      </p:sp>
      <p:sp>
        <p:nvSpPr>
          <p:cNvPr id="19" name="Freeform 10">
            <a:extLst>
              <a:ext uri="{FF2B5EF4-FFF2-40B4-BE49-F238E27FC236}">
                <a16:creationId xmlns:a16="http://schemas.microsoft.com/office/drawing/2014/main" id="{E4E30175-74DD-2CA2-19E4-1F1F973887A5}"/>
              </a:ext>
            </a:extLst>
          </p:cNvPr>
          <p:cNvSpPr/>
          <p:nvPr/>
        </p:nvSpPr>
        <p:spPr>
          <a:xfrm>
            <a:off x="13477523" y="10110817"/>
            <a:ext cx="494193" cy="1519290"/>
          </a:xfrm>
          <a:custGeom>
            <a:avLst/>
            <a:gdLst/>
            <a:ahLst/>
            <a:cxnLst/>
            <a:rect l="l" t="t" r="r" b="b"/>
            <a:pathLst>
              <a:path w="494193" h="1519290">
                <a:moveTo>
                  <a:pt x="0" y="0"/>
                </a:moveTo>
                <a:lnTo>
                  <a:pt x="494193" y="0"/>
                </a:lnTo>
                <a:lnTo>
                  <a:pt x="494193" y="1519290"/>
                </a:lnTo>
                <a:lnTo>
                  <a:pt x="0" y="1519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12765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78FB6B-E33B-BF00-5738-2478D225BC55}"/>
              </a:ext>
            </a:extLst>
          </p:cNvPr>
          <p:cNvSpPr>
            <a:spLocks noGrp="1"/>
          </p:cNvSpPr>
          <p:nvPr>
            <p:ph type="title"/>
          </p:nvPr>
        </p:nvSpPr>
        <p:spPr/>
        <p:txBody>
          <a:bodyPr/>
          <a:lstStyle/>
          <a:p>
            <a:r>
              <a:rPr lang="ro-RO" sz="5400" dirty="0"/>
              <a:t>4. Efectele nicotinei</a:t>
            </a:r>
          </a:p>
        </p:txBody>
      </p:sp>
      <p:sp>
        <p:nvSpPr>
          <p:cNvPr id="6" name="Content Placeholder 5">
            <a:extLst>
              <a:ext uri="{FF2B5EF4-FFF2-40B4-BE49-F238E27FC236}">
                <a16:creationId xmlns:a16="http://schemas.microsoft.com/office/drawing/2014/main" id="{41CC6D82-5687-5F70-AD74-BFB739FCC7C2}"/>
              </a:ext>
            </a:extLst>
          </p:cNvPr>
          <p:cNvSpPr>
            <a:spLocks noGrp="1"/>
          </p:cNvSpPr>
          <p:nvPr>
            <p:ph sz="half" idx="1"/>
          </p:nvPr>
        </p:nvSpPr>
        <p:spPr>
          <a:xfrm>
            <a:off x="12041929" y="8458927"/>
            <a:ext cx="9783170" cy="10002972"/>
          </a:xfrm>
        </p:spPr>
        <p:txBody>
          <a:bodyPr/>
          <a:lstStyle/>
          <a:p>
            <a:r>
              <a:rPr lang="ro-RO" dirty="0">
                <a:solidFill>
                  <a:schemeClr val="bg1"/>
                </a:solidFill>
              </a:rPr>
              <a:t>S</a:t>
            </a:r>
          </a:p>
        </p:txBody>
      </p:sp>
      <p:sp>
        <p:nvSpPr>
          <p:cNvPr id="7" name="Content Placeholder 6">
            <a:extLst>
              <a:ext uri="{FF2B5EF4-FFF2-40B4-BE49-F238E27FC236}">
                <a16:creationId xmlns:a16="http://schemas.microsoft.com/office/drawing/2014/main" id="{48ED9062-08ED-F81B-9C95-14B8D57BB35F}"/>
              </a:ext>
            </a:extLst>
          </p:cNvPr>
          <p:cNvSpPr>
            <a:spLocks noGrp="1"/>
          </p:cNvSpPr>
          <p:nvPr>
            <p:ph sz="half" idx="2"/>
          </p:nvPr>
        </p:nvSpPr>
        <p:spPr/>
        <p:txBody>
          <a:bodyPr/>
          <a:lstStyle/>
          <a:p>
            <a:endParaRPr lang="ro-RO"/>
          </a:p>
        </p:txBody>
      </p:sp>
      <p:sp>
        <p:nvSpPr>
          <p:cNvPr id="4" name="Slide Number Placeholder 3">
            <a:extLst>
              <a:ext uri="{FF2B5EF4-FFF2-40B4-BE49-F238E27FC236}">
                <a16:creationId xmlns:a16="http://schemas.microsoft.com/office/drawing/2014/main" id="{46EF4F50-88F0-3EAB-D6CF-F6088FA5C6B0}"/>
              </a:ext>
            </a:extLst>
          </p:cNvPr>
          <p:cNvSpPr>
            <a:spLocks noGrp="1"/>
          </p:cNvSpPr>
          <p:nvPr>
            <p:ph type="sldNum" sz="quarter" idx="10"/>
          </p:nvPr>
        </p:nvSpPr>
        <p:spPr/>
        <p:txBody>
          <a:bodyPr/>
          <a:lstStyle/>
          <a:p>
            <a:fld id="{637EB5BF-16E1-43D9-B358-8C54FA0674EB}" type="slidenum">
              <a:rPr lang="ro-RO" altLang="en-US" smtClean="0"/>
              <a:pPr/>
              <a:t>8</a:t>
            </a:fld>
            <a:endParaRPr lang="ro-RO" altLang="en-US"/>
          </a:p>
        </p:txBody>
      </p:sp>
      <p:grpSp>
        <p:nvGrpSpPr>
          <p:cNvPr id="11" name="Group 4">
            <a:extLst>
              <a:ext uri="{FF2B5EF4-FFF2-40B4-BE49-F238E27FC236}">
                <a16:creationId xmlns:a16="http://schemas.microsoft.com/office/drawing/2014/main" id="{198A3F5D-EFB7-06D2-C3DE-B9DA90851827}"/>
              </a:ext>
            </a:extLst>
          </p:cNvPr>
          <p:cNvGrpSpPr/>
          <p:nvPr/>
        </p:nvGrpSpPr>
        <p:grpSpPr>
          <a:xfrm>
            <a:off x="2788005" y="2316022"/>
            <a:ext cx="19981327" cy="10131479"/>
            <a:chOff x="0" y="0"/>
            <a:chExt cx="12523486" cy="6350000"/>
          </a:xfrm>
        </p:grpSpPr>
        <p:sp>
          <p:nvSpPr>
            <p:cNvPr id="12" name="Freeform 5">
              <a:extLst>
                <a:ext uri="{FF2B5EF4-FFF2-40B4-BE49-F238E27FC236}">
                  <a16:creationId xmlns:a16="http://schemas.microsoft.com/office/drawing/2014/main" id="{BF9F445F-15CF-C3F6-98DC-115A1CEB3A90}"/>
                </a:ext>
              </a:extLst>
            </p:cNvPr>
            <p:cNvSpPr/>
            <p:nvPr/>
          </p:nvSpPr>
          <p:spPr>
            <a:xfrm>
              <a:off x="72390" y="72390"/>
              <a:ext cx="12378706" cy="6205220"/>
            </a:xfrm>
            <a:custGeom>
              <a:avLst/>
              <a:gdLst/>
              <a:ahLst/>
              <a:cxnLst/>
              <a:rect l="l" t="t" r="r" b="b"/>
              <a:pathLst>
                <a:path w="12378706" h="6205220">
                  <a:moveTo>
                    <a:pt x="0" y="0"/>
                  </a:moveTo>
                  <a:lnTo>
                    <a:pt x="12378706" y="0"/>
                  </a:lnTo>
                  <a:lnTo>
                    <a:pt x="12378706" y="6205220"/>
                  </a:lnTo>
                  <a:lnTo>
                    <a:pt x="0" y="6205220"/>
                  </a:lnTo>
                  <a:lnTo>
                    <a:pt x="0" y="0"/>
                  </a:lnTo>
                  <a:close/>
                </a:path>
              </a:pathLst>
            </a:custGeom>
            <a:solidFill>
              <a:srgbClr val="000000"/>
            </a:solidFill>
          </p:spPr>
        </p:sp>
        <p:sp>
          <p:nvSpPr>
            <p:cNvPr id="13" name="Freeform 6">
              <a:extLst>
                <a:ext uri="{FF2B5EF4-FFF2-40B4-BE49-F238E27FC236}">
                  <a16:creationId xmlns:a16="http://schemas.microsoft.com/office/drawing/2014/main" id="{85F0D723-43DB-7E9A-D84D-D7ED66C13336}"/>
                </a:ext>
              </a:extLst>
            </p:cNvPr>
            <p:cNvSpPr/>
            <p:nvPr/>
          </p:nvSpPr>
          <p:spPr>
            <a:xfrm>
              <a:off x="0" y="0"/>
              <a:ext cx="12523486" cy="6350000"/>
            </a:xfrm>
            <a:custGeom>
              <a:avLst/>
              <a:gdLst/>
              <a:ahLst/>
              <a:cxnLst/>
              <a:rect l="l" t="t" r="r" b="b"/>
              <a:pathLst>
                <a:path w="12523486" h="6350000">
                  <a:moveTo>
                    <a:pt x="12378706" y="6205220"/>
                  </a:moveTo>
                  <a:lnTo>
                    <a:pt x="12523486" y="6205220"/>
                  </a:lnTo>
                  <a:lnTo>
                    <a:pt x="12523486" y="6350000"/>
                  </a:lnTo>
                  <a:lnTo>
                    <a:pt x="12378706" y="6350000"/>
                  </a:lnTo>
                  <a:lnTo>
                    <a:pt x="12378706" y="6205220"/>
                  </a:lnTo>
                  <a:close/>
                  <a:moveTo>
                    <a:pt x="0" y="144780"/>
                  </a:moveTo>
                  <a:lnTo>
                    <a:pt x="144780" y="144780"/>
                  </a:lnTo>
                  <a:lnTo>
                    <a:pt x="144780" y="6205220"/>
                  </a:lnTo>
                  <a:lnTo>
                    <a:pt x="0" y="6205220"/>
                  </a:lnTo>
                  <a:lnTo>
                    <a:pt x="0" y="144780"/>
                  </a:lnTo>
                  <a:close/>
                  <a:moveTo>
                    <a:pt x="0" y="6205220"/>
                  </a:moveTo>
                  <a:lnTo>
                    <a:pt x="144780" y="6205220"/>
                  </a:lnTo>
                  <a:lnTo>
                    <a:pt x="144780" y="6350000"/>
                  </a:lnTo>
                  <a:lnTo>
                    <a:pt x="0" y="6350000"/>
                  </a:lnTo>
                  <a:lnTo>
                    <a:pt x="0" y="6205220"/>
                  </a:lnTo>
                  <a:close/>
                  <a:moveTo>
                    <a:pt x="12378706" y="144780"/>
                  </a:moveTo>
                  <a:lnTo>
                    <a:pt x="12523486" y="144780"/>
                  </a:lnTo>
                  <a:lnTo>
                    <a:pt x="12523486" y="6205220"/>
                  </a:lnTo>
                  <a:lnTo>
                    <a:pt x="12378706" y="6205220"/>
                  </a:lnTo>
                  <a:lnTo>
                    <a:pt x="12378706" y="144780"/>
                  </a:lnTo>
                  <a:close/>
                  <a:moveTo>
                    <a:pt x="144780" y="6205220"/>
                  </a:moveTo>
                  <a:lnTo>
                    <a:pt x="12378706" y="6205220"/>
                  </a:lnTo>
                  <a:lnTo>
                    <a:pt x="12378706" y="6350000"/>
                  </a:lnTo>
                  <a:lnTo>
                    <a:pt x="144780" y="6350000"/>
                  </a:lnTo>
                  <a:lnTo>
                    <a:pt x="144780" y="6205220"/>
                  </a:lnTo>
                  <a:close/>
                  <a:moveTo>
                    <a:pt x="12378706" y="0"/>
                  </a:moveTo>
                  <a:lnTo>
                    <a:pt x="12523486" y="0"/>
                  </a:lnTo>
                  <a:lnTo>
                    <a:pt x="12523486" y="144780"/>
                  </a:lnTo>
                  <a:lnTo>
                    <a:pt x="12378706" y="144780"/>
                  </a:lnTo>
                  <a:lnTo>
                    <a:pt x="12378706" y="0"/>
                  </a:lnTo>
                  <a:close/>
                  <a:moveTo>
                    <a:pt x="0" y="0"/>
                  </a:moveTo>
                  <a:lnTo>
                    <a:pt x="144780" y="0"/>
                  </a:lnTo>
                  <a:lnTo>
                    <a:pt x="144780" y="144780"/>
                  </a:lnTo>
                  <a:lnTo>
                    <a:pt x="0" y="144780"/>
                  </a:lnTo>
                  <a:lnTo>
                    <a:pt x="0" y="0"/>
                  </a:lnTo>
                  <a:close/>
                  <a:moveTo>
                    <a:pt x="144780" y="0"/>
                  </a:moveTo>
                  <a:lnTo>
                    <a:pt x="12378706" y="0"/>
                  </a:lnTo>
                  <a:lnTo>
                    <a:pt x="12378706" y="144780"/>
                  </a:lnTo>
                  <a:lnTo>
                    <a:pt x="144780" y="144780"/>
                  </a:lnTo>
                  <a:lnTo>
                    <a:pt x="144780" y="0"/>
                  </a:lnTo>
                  <a:close/>
                </a:path>
              </a:pathLst>
            </a:custGeom>
            <a:solidFill>
              <a:srgbClr val="00333B"/>
            </a:solidFill>
          </p:spPr>
        </p:sp>
      </p:grpSp>
      <p:sp>
        <p:nvSpPr>
          <p:cNvPr id="8" name="Freeform 11">
            <a:extLst>
              <a:ext uri="{FF2B5EF4-FFF2-40B4-BE49-F238E27FC236}">
                <a16:creationId xmlns:a16="http://schemas.microsoft.com/office/drawing/2014/main" id="{E4866AAC-EBB8-D82D-0FC1-EB42A3627424}"/>
              </a:ext>
            </a:extLst>
          </p:cNvPr>
          <p:cNvSpPr/>
          <p:nvPr/>
        </p:nvSpPr>
        <p:spPr>
          <a:xfrm>
            <a:off x="18736235" y="2508965"/>
            <a:ext cx="3975347" cy="3556262"/>
          </a:xfrm>
          <a:custGeom>
            <a:avLst/>
            <a:gdLst/>
            <a:ahLst/>
            <a:cxnLst/>
            <a:rect l="l" t="t" r="r" b="b"/>
            <a:pathLst>
              <a:path w="3610640" h="2694440">
                <a:moveTo>
                  <a:pt x="0" y="0"/>
                </a:moveTo>
                <a:lnTo>
                  <a:pt x="3610640" y="0"/>
                </a:lnTo>
                <a:lnTo>
                  <a:pt x="3610640" y="2694441"/>
                </a:lnTo>
                <a:lnTo>
                  <a:pt x="0" y="26944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a:extLst>
              <a:ext uri="{FF2B5EF4-FFF2-40B4-BE49-F238E27FC236}">
                <a16:creationId xmlns:a16="http://schemas.microsoft.com/office/drawing/2014/main" id="{265F1328-15FF-D433-ABF5-0696451EB277}"/>
              </a:ext>
            </a:extLst>
          </p:cNvPr>
          <p:cNvSpPr/>
          <p:nvPr/>
        </p:nvSpPr>
        <p:spPr>
          <a:xfrm>
            <a:off x="3257357" y="2746473"/>
            <a:ext cx="4814187" cy="4368875"/>
          </a:xfrm>
          <a:custGeom>
            <a:avLst/>
            <a:gdLst/>
            <a:ahLst/>
            <a:cxnLst/>
            <a:rect l="l" t="t" r="r" b="b"/>
            <a:pathLst>
              <a:path w="3610640" h="3276656">
                <a:moveTo>
                  <a:pt x="0" y="0"/>
                </a:moveTo>
                <a:lnTo>
                  <a:pt x="3610640" y="0"/>
                </a:lnTo>
                <a:lnTo>
                  <a:pt x="3610640" y="3276655"/>
                </a:lnTo>
                <a:lnTo>
                  <a:pt x="0" y="3276655"/>
                </a:lnTo>
                <a:lnTo>
                  <a:pt x="0" y="0"/>
                </a:lnTo>
                <a:close/>
              </a:path>
            </a:pathLst>
          </a:custGeom>
          <a:blipFill>
            <a:blip r:embed="rId4"/>
            <a:stretch>
              <a:fillRect/>
            </a:stretch>
          </a:blipFill>
        </p:spPr>
      </p:sp>
      <p:sp>
        <p:nvSpPr>
          <p:cNvPr id="14" name="TextBox 13">
            <a:extLst>
              <a:ext uri="{FF2B5EF4-FFF2-40B4-BE49-F238E27FC236}">
                <a16:creationId xmlns:a16="http://schemas.microsoft.com/office/drawing/2014/main" id="{FF19F489-DF25-3874-0C58-00F6BD099107}"/>
              </a:ext>
            </a:extLst>
          </p:cNvPr>
          <p:cNvSpPr txBox="1"/>
          <p:nvPr/>
        </p:nvSpPr>
        <p:spPr>
          <a:xfrm>
            <a:off x="10276639" y="3326169"/>
            <a:ext cx="6630796" cy="1354217"/>
          </a:xfrm>
          <a:prstGeom prst="rect">
            <a:avLst/>
          </a:prstGeom>
        </p:spPr>
        <p:txBody>
          <a:bodyPr wrap="square" lIns="0" tIns="0" rIns="0" bIns="0" rtlCol="0" anchor="t">
            <a:spAutoFit/>
          </a:bodyPr>
          <a:lstStyle>
            <a:defPPr>
              <a:defRPr lang="en-US"/>
            </a:defPPr>
            <a:lvl2pPr marL="1237801" lvl="1" indent="-618901">
              <a:lnSpc>
                <a:spcPts val="8026"/>
              </a:lnSpc>
              <a:buFont typeface="Arial"/>
              <a:buChar char="•"/>
              <a:defRPr sz="4400">
                <a:solidFill>
                  <a:srgbClr val="EBEEF1"/>
                </a:solidFill>
                <a:latin typeface="+mn-lt"/>
              </a:defRPr>
            </a:lvl2pPr>
          </a:lstStyle>
          <a:p>
            <a:r>
              <a:rPr lang="ro-RO" sz="4400" dirty="0">
                <a:solidFill>
                  <a:schemeClr val="bg1"/>
                </a:solidFill>
              </a:rPr>
              <a:t>Substanță care dă adicție</a:t>
            </a:r>
          </a:p>
          <a:p>
            <a:endParaRPr lang="ro-RO" sz="4400" dirty="0">
              <a:solidFill>
                <a:schemeClr val="bg1"/>
              </a:solidFill>
            </a:endParaRPr>
          </a:p>
        </p:txBody>
      </p:sp>
      <p:sp>
        <p:nvSpPr>
          <p:cNvPr id="15" name="TextBox 12">
            <a:extLst>
              <a:ext uri="{FF2B5EF4-FFF2-40B4-BE49-F238E27FC236}">
                <a16:creationId xmlns:a16="http://schemas.microsoft.com/office/drawing/2014/main" id="{DD6E4EC4-4C35-A9E8-1289-EB757BF4B2E2}"/>
              </a:ext>
            </a:extLst>
          </p:cNvPr>
          <p:cNvSpPr txBox="1"/>
          <p:nvPr/>
        </p:nvSpPr>
        <p:spPr>
          <a:xfrm>
            <a:off x="7987881" y="4504615"/>
            <a:ext cx="11660315" cy="2970237"/>
          </a:xfrm>
          <a:prstGeom prst="rect">
            <a:avLst/>
          </a:prstGeom>
        </p:spPr>
        <p:txBody>
          <a:bodyPr lIns="0" tIns="0" rIns="0" bIns="0" rtlCol="0" anchor="t">
            <a:spAutoFit/>
          </a:bodyPr>
          <a:lstStyle/>
          <a:p>
            <a:pPr marL="1237801" lvl="1" indent="-618901">
              <a:lnSpc>
                <a:spcPts val="8026"/>
              </a:lnSpc>
              <a:buFont typeface="Arial"/>
              <a:buChar char="•"/>
            </a:pPr>
            <a:r>
              <a:rPr lang="ro-RO" sz="4400" dirty="0">
                <a:solidFill>
                  <a:srgbClr val="EBEEF1"/>
                </a:solidFill>
                <a:latin typeface="+mn-lt"/>
              </a:rPr>
              <a:t>Determină schimbări în structura chimică a creierului – stimulează centrii plăcerii, alterează funcționarea normală a creierului</a:t>
            </a:r>
            <a:endParaRPr lang="en-US" sz="4400" dirty="0">
              <a:solidFill>
                <a:srgbClr val="EBEEF1"/>
              </a:solidFill>
              <a:latin typeface="+mn-lt"/>
            </a:endParaRPr>
          </a:p>
        </p:txBody>
      </p:sp>
      <p:sp>
        <p:nvSpPr>
          <p:cNvPr id="16" name="TextBox 16">
            <a:extLst>
              <a:ext uri="{FF2B5EF4-FFF2-40B4-BE49-F238E27FC236}">
                <a16:creationId xmlns:a16="http://schemas.microsoft.com/office/drawing/2014/main" id="{49B45E70-D4D5-EEE3-9DE6-60DF9B88BAD2}"/>
              </a:ext>
            </a:extLst>
          </p:cNvPr>
          <p:cNvSpPr txBox="1"/>
          <p:nvPr/>
        </p:nvSpPr>
        <p:spPr>
          <a:xfrm>
            <a:off x="6167719" y="7998190"/>
            <a:ext cx="15178878" cy="2983766"/>
          </a:xfrm>
          <a:prstGeom prst="rect">
            <a:avLst/>
          </a:prstGeom>
        </p:spPr>
        <p:txBody>
          <a:bodyPr wrap="square" lIns="0" tIns="0" rIns="0" bIns="0" rtlCol="0" anchor="t">
            <a:spAutoFit/>
          </a:bodyPr>
          <a:lstStyle/>
          <a:p>
            <a:pPr marL="1237801" lvl="1" indent="-618901">
              <a:lnSpc>
                <a:spcPts val="8026"/>
              </a:lnSpc>
              <a:buFont typeface="Arial"/>
              <a:buChar char="•"/>
            </a:pPr>
            <a:r>
              <a:rPr lang="ro-RO" sz="4400" dirty="0">
                <a:solidFill>
                  <a:srgbClr val="EBEEF1"/>
                </a:solidFill>
                <a:latin typeface="+mj-lt"/>
              </a:rPr>
              <a:t>Pe măsură ce scade cantitatea de nicotină din creier, acesta ”strigă” după nicotină pentru a simți senzația de plăcere și a scădea sentimentul de stres.</a:t>
            </a:r>
            <a:endParaRPr lang="en-US" sz="4400" dirty="0">
              <a:solidFill>
                <a:srgbClr val="EBEEF1"/>
              </a:solidFill>
              <a:latin typeface="+mj-lt"/>
            </a:endParaRPr>
          </a:p>
        </p:txBody>
      </p:sp>
    </p:spTree>
    <p:extLst>
      <p:ext uri="{BB962C8B-B14F-4D97-AF65-F5344CB8AC3E}">
        <p14:creationId xmlns:p14="http://schemas.microsoft.com/office/powerpoint/2010/main" val="69657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78FB6B-E33B-BF00-5738-2478D225BC55}"/>
              </a:ext>
            </a:extLst>
          </p:cNvPr>
          <p:cNvSpPr>
            <a:spLocks noGrp="1"/>
          </p:cNvSpPr>
          <p:nvPr>
            <p:ph type="title"/>
          </p:nvPr>
        </p:nvSpPr>
        <p:spPr/>
        <p:txBody>
          <a:bodyPr/>
          <a:lstStyle/>
          <a:p>
            <a:r>
              <a:rPr lang="ro-RO" sz="5400" dirty="0"/>
              <a:t>4. Efectele nicotinei</a:t>
            </a:r>
          </a:p>
        </p:txBody>
      </p:sp>
      <p:sp>
        <p:nvSpPr>
          <p:cNvPr id="6" name="Content Placeholder 5">
            <a:extLst>
              <a:ext uri="{FF2B5EF4-FFF2-40B4-BE49-F238E27FC236}">
                <a16:creationId xmlns:a16="http://schemas.microsoft.com/office/drawing/2014/main" id="{41CC6D82-5687-5F70-AD74-BFB739FCC7C2}"/>
              </a:ext>
            </a:extLst>
          </p:cNvPr>
          <p:cNvSpPr>
            <a:spLocks noGrp="1"/>
          </p:cNvSpPr>
          <p:nvPr>
            <p:ph sz="half" idx="1"/>
          </p:nvPr>
        </p:nvSpPr>
        <p:spPr>
          <a:xfrm>
            <a:off x="12041929" y="8458927"/>
            <a:ext cx="9783170" cy="10002972"/>
          </a:xfrm>
        </p:spPr>
        <p:txBody>
          <a:bodyPr/>
          <a:lstStyle/>
          <a:p>
            <a:r>
              <a:rPr lang="ro-RO" dirty="0">
                <a:solidFill>
                  <a:schemeClr val="bg1"/>
                </a:solidFill>
              </a:rPr>
              <a:t>S</a:t>
            </a:r>
          </a:p>
        </p:txBody>
      </p:sp>
      <p:sp>
        <p:nvSpPr>
          <p:cNvPr id="7" name="Content Placeholder 6">
            <a:extLst>
              <a:ext uri="{FF2B5EF4-FFF2-40B4-BE49-F238E27FC236}">
                <a16:creationId xmlns:a16="http://schemas.microsoft.com/office/drawing/2014/main" id="{48ED9062-08ED-F81B-9C95-14B8D57BB35F}"/>
              </a:ext>
            </a:extLst>
          </p:cNvPr>
          <p:cNvSpPr>
            <a:spLocks noGrp="1"/>
          </p:cNvSpPr>
          <p:nvPr>
            <p:ph sz="half" idx="2"/>
          </p:nvPr>
        </p:nvSpPr>
        <p:spPr/>
        <p:txBody>
          <a:bodyPr/>
          <a:lstStyle/>
          <a:p>
            <a:endParaRPr lang="ro-RO"/>
          </a:p>
        </p:txBody>
      </p:sp>
      <p:sp>
        <p:nvSpPr>
          <p:cNvPr id="4" name="Slide Number Placeholder 3">
            <a:extLst>
              <a:ext uri="{FF2B5EF4-FFF2-40B4-BE49-F238E27FC236}">
                <a16:creationId xmlns:a16="http://schemas.microsoft.com/office/drawing/2014/main" id="{46EF4F50-88F0-3EAB-D6CF-F6088FA5C6B0}"/>
              </a:ext>
            </a:extLst>
          </p:cNvPr>
          <p:cNvSpPr>
            <a:spLocks noGrp="1"/>
          </p:cNvSpPr>
          <p:nvPr>
            <p:ph type="sldNum" sz="quarter" idx="10"/>
          </p:nvPr>
        </p:nvSpPr>
        <p:spPr/>
        <p:txBody>
          <a:bodyPr/>
          <a:lstStyle/>
          <a:p>
            <a:fld id="{637EB5BF-16E1-43D9-B358-8C54FA0674EB}" type="slidenum">
              <a:rPr lang="ro-RO" altLang="en-US" smtClean="0"/>
              <a:pPr/>
              <a:t>9</a:t>
            </a:fld>
            <a:endParaRPr lang="ro-RO" altLang="en-US"/>
          </a:p>
        </p:txBody>
      </p:sp>
      <p:grpSp>
        <p:nvGrpSpPr>
          <p:cNvPr id="11" name="Group 4">
            <a:extLst>
              <a:ext uri="{FF2B5EF4-FFF2-40B4-BE49-F238E27FC236}">
                <a16:creationId xmlns:a16="http://schemas.microsoft.com/office/drawing/2014/main" id="{198A3F5D-EFB7-06D2-C3DE-B9DA90851827}"/>
              </a:ext>
            </a:extLst>
          </p:cNvPr>
          <p:cNvGrpSpPr/>
          <p:nvPr/>
        </p:nvGrpSpPr>
        <p:grpSpPr>
          <a:xfrm>
            <a:off x="2788005" y="2316022"/>
            <a:ext cx="19981327" cy="10131479"/>
            <a:chOff x="0" y="0"/>
            <a:chExt cx="12523486" cy="6350000"/>
          </a:xfrm>
        </p:grpSpPr>
        <p:sp>
          <p:nvSpPr>
            <p:cNvPr id="12" name="Freeform 5">
              <a:extLst>
                <a:ext uri="{FF2B5EF4-FFF2-40B4-BE49-F238E27FC236}">
                  <a16:creationId xmlns:a16="http://schemas.microsoft.com/office/drawing/2014/main" id="{BF9F445F-15CF-C3F6-98DC-115A1CEB3A90}"/>
                </a:ext>
              </a:extLst>
            </p:cNvPr>
            <p:cNvSpPr/>
            <p:nvPr/>
          </p:nvSpPr>
          <p:spPr>
            <a:xfrm>
              <a:off x="72390" y="72390"/>
              <a:ext cx="12378706" cy="6205220"/>
            </a:xfrm>
            <a:custGeom>
              <a:avLst/>
              <a:gdLst/>
              <a:ahLst/>
              <a:cxnLst/>
              <a:rect l="l" t="t" r="r" b="b"/>
              <a:pathLst>
                <a:path w="12378706" h="6205220">
                  <a:moveTo>
                    <a:pt x="0" y="0"/>
                  </a:moveTo>
                  <a:lnTo>
                    <a:pt x="12378706" y="0"/>
                  </a:lnTo>
                  <a:lnTo>
                    <a:pt x="12378706" y="6205220"/>
                  </a:lnTo>
                  <a:lnTo>
                    <a:pt x="0" y="6205220"/>
                  </a:lnTo>
                  <a:lnTo>
                    <a:pt x="0" y="0"/>
                  </a:lnTo>
                  <a:close/>
                </a:path>
              </a:pathLst>
            </a:custGeom>
            <a:solidFill>
              <a:srgbClr val="000000"/>
            </a:solidFill>
          </p:spPr>
        </p:sp>
        <p:sp>
          <p:nvSpPr>
            <p:cNvPr id="13" name="Freeform 6">
              <a:extLst>
                <a:ext uri="{FF2B5EF4-FFF2-40B4-BE49-F238E27FC236}">
                  <a16:creationId xmlns:a16="http://schemas.microsoft.com/office/drawing/2014/main" id="{85F0D723-43DB-7E9A-D84D-D7ED66C13336}"/>
                </a:ext>
              </a:extLst>
            </p:cNvPr>
            <p:cNvSpPr/>
            <p:nvPr/>
          </p:nvSpPr>
          <p:spPr>
            <a:xfrm>
              <a:off x="0" y="0"/>
              <a:ext cx="12523486" cy="6350000"/>
            </a:xfrm>
            <a:custGeom>
              <a:avLst/>
              <a:gdLst/>
              <a:ahLst/>
              <a:cxnLst/>
              <a:rect l="l" t="t" r="r" b="b"/>
              <a:pathLst>
                <a:path w="12523486" h="6350000">
                  <a:moveTo>
                    <a:pt x="12378706" y="6205220"/>
                  </a:moveTo>
                  <a:lnTo>
                    <a:pt x="12523486" y="6205220"/>
                  </a:lnTo>
                  <a:lnTo>
                    <a:pt x="12523486" y="6350000"/>
                  </a:lnTo>
                  <a:lnTo>
                    <a:pt x="12378706" y="6350000"/>
                  </a:lnTo>
                  <a:lnTo>
                    <a:pt x="12378706" y="6205220"/>
                  </a:lnTo>
                  <a:close/>
                  <a:moveTo>
                    <a:pt x="0" y="144780"/>
                  </a:moveTo>
                  <a:lnTo>
                    <a:pt x="144780" y="144780"/>
                  </a:lnTo>
                  <a:lnTo>
                    <a:pt x="144780" y="6205220"/>
                  </a:lnTo>
                  <a:lnTo>
                    <a:pt x="0" y="6205220"/>
                  </a:lnTo>
                  <a:lnTo>
                    <a:pt x="0" y="144780"/>
                  </a:lnTo>
                  <a:close/>
                  <a:moveTo>
                    <a:pt x="0" y="6205220"/>
                  </a:moveTo>
                  <a:lnTo>
                    <a:pt x="144780" y="6205220"/>
                  </a:lnTo>
                  <a:lnTo>
                    <a:pt x="144780" y="6350000"/>
                  </a:lnTo>
                  <a:lnTo>
                    <a:pt x="0" y="6350000"/>
                  </a:lnTo>
                  <a:lnTo>
                    <a:pt x="0" y="6205220"/>
                  </a:lnTo>
                  <a:close/>
                  <a:moveTo>
                    <a:pt x="12378706" y="144780"/>
                  </a:moveTo>
                  <a:lnTo>
                    <a:pt x="12523486" y="144780"/>
                  </a:lnTo>
                  <a:lnTo>
                    <a:pt x="12523486" y="6205220"/>
                  </a:lnTo>
                  <a:lnTo>
                    <a:pt x="12378706" y="6205220"/>
                  </a:lnTo>
                  <a:lnTo>
                    <a:pt x="12378706" y="144780"/>
                  </a:lnTo>
                  <a:close/>
                  <a:moveTo>
                    <a:pt x="144780" y="6205220"/>
                  </a:moveTo>
                  <a:lnTo>
                    <a:pt x="12378706" y="6205220"/>
                  </a:lnTo>
                  <a:lnTo>
                    <a:pt x="12378706" y="6350000"/>
                  </a:lnTo>
                  <a:lnTo>
                    <a:pt x="144780" y="6350000"/>
                  </a:lnTo>
                  <a:lnTo>
                    <a:pt x="144780" y="6205220"/>
                  </a:lnTo>
                  <a:close/>
                  <a:moveTo>
                    <a:pt x="12378706" y="0"/>
                  </a:moveTo>
                  <a:lnTo>
                    <a:pt x="12523486" y="0"/>
                  </a:lnTo>
                  <a:lnTo>
                    <a:pt x="12523486" y="144780"/>
                  </a:lnTo>
                  <a:lnTo>
                    <a:pt x="12378706" y="144780"/>
                  </a:lnTo>
                  <a:lnTo>
                    <a:pt x="12378706" y="0"/>
                  </a:lnTo>
                  <a:close/>
                  <a:moveTo>
                    <a:pt x="0" y="0"/>
                  </a:moveTo>
                  <a:lnTo>
                    <a:pt x="144780" y="0"/>
                  </a:lnTo>
                  <a:lnTo>
                    <a:pt x="144780" y="144780"/>
                  </a:lnTo>
                  <a:lnTo>
                    <a:pt x="0" y="144780"/>
                  </a:lnTo>
                  <a:lnTo>
                    <a:pt x="0" y="0"/>
                  </a:lnTo>
                  <a:close/>
                  <a:moveTo>
                    <a:pt x="144780" y="0"/>
                  </a:moveTo>
                  <a:lnTo>
                    <a:pt x="12378706" y="0"/>
                  </a:lnTo>
                  <a:lnTo>
                    <a:pt x="12378706" y="144780"/>
                  </a:lnTo>
                  <a:lnTo>
                    <a:pt x="144780" y="144780"/>
                  </a:lnTo>
                  <a:lnTo>
                    <a:pt x="144780" y="0"/>
                  </a:lnTo>
                  <a:close/>
                </a:path>
              </a:pathLst>
            </a:custGeom>
            <a:solidFill>
              <a:srgbClr val="00333B"/>
            </a:solidFill>
          </p:spPr>
        </p:sp>
      </p:grpSp>
      <p:sp>
        <p:nvSpPr>
          <p:cNvPr id="8" name="Freeform 11">
            <a:extLst>
              <a:ext uri="{FF2B5EF4-FFF2-40B4-BE49-F238E27FC236}">
                <a16:creationId xmlns:a16="http://schemas.microsoft.com/office/drawing/2014/main" id="{E4866AAC-EBB8-D82D-0FC1-EB42A3627424}"/>
              </a:ext>
            </a:extLst>
          </p:cNvPr>
          <p:cNvSpPr/>
          <p:nvPr/>
        </p:nvSpPr>
        <p:spPr>
          <a:xfrm>
            <a:off x="18736235" y="2508965"/>
            <a:ext cx="3975347" cy="3556262"/>
          </a:xfrm>
          <a:custGeom>
            <a:avLst/>
            <a:gdLst/>
            <a:ahLst/>
            <a:cxnLst/>
            <a:rect l="l" t="t" r="r" b="b"/>
            <a:pathLst>
              <a:path w="3610640" h="2694440">
                <a:moveTo>
                  <a:pt x="0" y="0"/>
                </a:moveTo>
                <a:lnTo>
                  <a:pt x="3610640" y="0"/>
                </a:lnTo>
                <a:lnTo>
                  <a:pt x="3610640" y="2694441"/>
                </a:lnTo>
                <a:lnTo>
                  <a:pt x="0" y="26944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a:extLst>
              <a:ext uri="{FF2B5EF4-FFF2-40B4-BE49-F238E27FC236}">
                <a16:creationId xmlns:a16="http://schemas.microsoft.com/office/drawing/2014/main" id="{265F1328-15FF-D433-ABF5-0696451EB277}"/>
              </a:ext>
            </a:extLst>
          </p:cNvPr>
          <p:cNvSpPr/>
          <p:nvPr/>
        </p:nvSpPr>
        <p:spPr>
          <a:xfrm>
            <a:off x="3257357" y="2746473"/>
            <a:ext cx="4814187" cy="4368875"/>
          </a:xfrm>
          <a:custGeom>
            <a:avLst/>
            <a:gdLst/>
            <a:ahLst/>
            <a:cxnLst/>
            <a:rect l="l" t="t" r="r" b="b"/>
            <a:pathLst>
              <a:path w="3610640" h="3276656">
                <a:moveTo>
                  <a:pt x="0" y="0"/>
                </a:moveTo>
                <a:lnTo>
                  <a:pt x="3610640" y="0"/>
                </a:lnTo>
                <a:lnTo>
                  <a:pt x="3610640" y="3276655"/>
                </a:lnTo>
                <a:lnTo>
                  <a:pt x="0" y="3276655"/>
                </a:lnTo>
                <a:lnTo>
                  <a:pt x="0" y="0"/>
                </a:lnTo>
                <a:close/>
              </a:path>
            </a:pathLst>
          </a:custGeom>
          <a:blipFill>
            <a:blip r:embed="rId4"/>
            <a:stretch>
              <a:fillRect/>
            </a:stretch>
          </a:blipFill>
        </p:spPr>
      </p:sp>
      <p:sp>
        <p:nvSpPr>
          <p:cNvPr id="15" name="TextBox 12">
            <a:extLst>
              <a:ext uri="{FF2B5EF4-FFF2-40B4-BE49-F238E27FC236}">
                <a16:creationId xmlns:a16="http://schemas.microsoft.com/office/drawing/2014/main" id="{DD6E4EC4-4C35-A9E8-1289-EB757BF4B2E2}"/>
              </a:ext>
            </a:extLst>
          </p:cNvPr>
          <p:cNvSpPr txBox="1"/>
          <p:nvPr/>
        </p:nvSpPr>
        <p:spPr>
          <a:xfrm>
            <a:off x="8425397" y="3081354"/>
            <a:ext cx="11660315" cy="2954655"/>
          </a:xfrm>
          <a:prstGeom prst="rect">
            <a:avLst/>
          </a:prstGeom>
        </p:spPr>
        <p:txBody>
          <a:bodyPr lIns="0" tIns="0" rIns="0" bIns="0" rtlCol="0" anchor="t">
            <a:spAutoFit/>
          </a:bodyPr>
          <a:lstStyle/>
          <a:p>
            <a:pPr>
              <a:buClr>
                <a:srgbClr val="EAB037"/>
              </a:buClr>
            </a:pPr>
            <a:r>
              <a:rPr lang="ro-RO" sz="4800" dirty="0">
                <a:solidFill>
                  <a:schemeClr val="bg1"/>
                </a:solidFill>
              </a:rPr>
              <a:t>Nicotina introdusă în organism prin fumat/vapat, ajunge la creier în câteva secunde legându-se de receptorii nicotinici și satisfacând momentan nevoia de a fuma.</a:t>
            </a:r>
            <a:endParaRPr lang="en-GB" sz="4800" dirty="0">
              <a:solidFill>
                <a:schemeClr val="bg1"/>
              </a:solidFill>
            </a:endParaRPr>
          </a:p>
        </p:txBody>
      </p:sp>
      <p:sp>
        <p:nvSpPr>
          <p:cNvPr id="3" name="TextBox 2">
            <a:extLst>
              <a:ext uri="{FF2B5EF4-FFF2-40B4-BE49-F238E27FC236}">
                <a16:creationId xmlns:a16="http://schemas.microsoft.com/office/drawing/2014/main" id="{A0DA1F0D-05D4-3541-B7A1-84B4054E3D6A}"/>
              </a:ext>
            </a:extLst>
          </p:cNvPr>
          <p:cNvSpPr txBox="1"/>
          <p:nvPr/>
        </p:nvSpPr>
        <p:spPr>
          <a:xfrm>
            <a:off x="3558847" y="7337663"/>
            <a:ext cx="18439642" cy="4401205"/>
          </a:xfrm>
          <a:prstGeom prst="rect">
            <a:avLst/>
          </a:prstGeom>
          <a:noFill/>
        </p:spPr>
        <p:txBody>
          <a:bodyPr wrap="square">
            <a:spAutoFit/>
          </a:bodyPr>
          <a:lstStyle/>
          <a:p>
            <a:pPr>
              <a:buClr>
                <a:srgbClr val="EAB037"/>
              </a:buClr>
            </a:pPr>
            <a:r>
              <a:rPr lang="ro-RO" sz="4000" dirty="0">
                <a:solidFill>
                  <a:schemeClr val="bg1"/>
                </a:solidFill>
              </a:rPr>
              <a:t>Pe măsură ce fumăm mai mult timp, creierul dezvoltă un număr mai mare de receptori nicotinici, proces care duce la o nevoie crescută de nicotină și apare nevoia de a fuma în continuare. În acest fel se dezvoltă adicția la nicotină.</a:t>
            </a:r>
            <a:endParaRPr lang="en-GB" sz="4000" dirty="0">
              <a:solidFill>
                <a:schemeClr val="bg1"/>
              </a:solidFill>
            </a:endParaRPr>
          </a:p>
          <a:p>
            <a:pPr>
              <a:buClr>
                <a:srgbClr val="EAB037"/>
              </a:buClr>
            </a:pPr>
            <a:r>
              <a:rPr lang="ro-RO" sz="4000" dirty="0">
                <a:solidFill>
                  <a:schemeClr val="bg1"/>
                </a:solidFill>
              </a:rPr>
              <a:t>Oprirea fumatului, nu scade numărul receptorilor nicotinici deja formați în organism, însă aceștia devin inactivi, astfel încât la reinițierea fumatului, dependența revine. De aceea este mai bine să nu se înceapă fumatul, pentru a nu crea terenul propice pentru dezvoltarea adicției.</a:t>
            </a:r>
            <a:endParaRPr lang="en-GB" sz="4000" dirty="0">
              <a:solidFill>
                <a:schemeClr val="bg1"/>
              </a:solidFill>
            </a:endParaRPr>
          </a:p>
        </p:txBody>
      </p:sp>
    </p:spTree>
    <p:extLst>
      <p:ext uri="{BB962C8B-B14F-4D97-AF65-F5344CB8AC3E}">
        <p14:creationId xmlns:p14="http://schemas.microsoft.com/office/powerpoint/2010/main" val="672609503"/>
      </p:ext>
    </p:extLst>
  </p:cSld>
  <p:clrMapOvr>
    <a:masterClrMapping/>
  </p:clrMapOvr>
</p:sld>
</file>

<file path=ppt/theme/theme1.xml><?xml version="1.0" encoding="utf-8"?>
<a:theme xmlns:a="http://schemas.openxmlformats.org/drawingml/2006/main" name="Office Theme">
  <a:themeElements>
    <a:clrScheme name="INSP">
      <a:dk1>
        <a:srgbClr val="6D6D6D"/>
      </a:dk1>
      <a:lt1>
        <a:sysClr val="window" lastClr="FFFFFF"/>
      </a:lt1>
      <a:dk2>
        <a:srgbClr val="262262"/>
      </a:dk2>
      <a:lt2>
        <a:srgbClr val="949598"/>
      </a:lt2>
      <a:accent1>
        <a:srgbClr val="01B69B"/>
      </a:accent1>
      <a:accent2>
        <a:srgbClr val="E41D48"/>
      </a:accent2>
      <a:accent3>
        <a:srgbClr val="FDC24E"/>
      </a:accent3>
      <a:accent4>
        <a:srgbClr val="00B9F2"/>
      </a:accent4>
      <a:accent5>
        <a:srgbClr val="FFFFFF"/>
      </a:accent5>
      <a:accent6>
        <a:srgbClr val="FFFFFF"/>
      </a:accent6>
      <a:hlink>
        <a:srgbClr val="00B9F2"/>
      </a:hlink>
      <a:folHlink>
        <a:srgbClr val="C0000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2911</TotalTime>
  <Words>3482</Words>
  <Application>Microsoft Office PowerPoint</Application>
  <PresentationFormat>Custom</PresentationFormat>
  <Paragraphs>215</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Lazydog</vt:lpstr>
      <vt:lpstr>Times New Roman</vt:lpstr>
      <vt:lpstr>Wingdings</vt:lpstr>
      <vt:lpstr>Office Theme</vt:lpstr>
      <vt:lpstr>CAMPANIA DE PREVENIRE A CONSUMULUI DE TUTUN  ”DE UNDE ȘTII... ADEVĂRUL DESPRE TUTUN?”    </vt:lpstr>
      <vt:lpstr>Ce este adevărat?</vt:lpstr>
      <vt:lpstr>1. Țigările electronice produc aerosoli care conțin substanțe chimice dăunătoare.  </vt:lpstr>
      <vt:lpstr>1. Țigările electronice conțin substanțe chimice dăunătoare.  </vt:lpstr>
      <vt:lpstr>2. Produsele de fumat bazate pe tutun încălzit produc emisii de substanțe chimice dăunătoare </vt:lpstr>
      <vt:lpstr>3. Aromele din țigări sunt dăunătoare!  </vt:lpstr>
      <vt:lpstr>4. Efectele nicotinei </vt:lpstr>
      <vt:lpstr>4. Efectele nicotinei</vt:lpstr>
      <vt:lpstr>4. Efectele nicotinei</vt:lpstr>
      <vt:lpstr>Ce se știe despre nicotina și noile produse de tutun</vt:lpstr>
      <vt:lpstr>Fumatul – factor de risc pentru sănătate</vt:lpstr>
      <vt:lpstr>Ia decizii informate!</vt:lpstr>
      <vt:lpstr>POȚI REFUZA!</vt:lpstr>
      <vt:lpstr>Ce poți să faci în loc să te apuci de fumat?</vt:lpstr>
      <vt:lpstr>Alternative sănătoase</vt:lpstr>
      <vt:lpstr>Contribuie la sănătatea ta și și la sănătatea celorlalți!</vt:lpstr>
      <vt:lpstr>Stop fumatului si utilizării produselor cu nicotină în școli!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Mihai Parpalea</dc:creator>
  <cp:lastModifiedBy>Eugenia Bratu</cp:lastModifiedBy>
  <cp:revision>165</cp:revision>
  <dcterms:created xsi:type="dcterms:W3CDTF">2023-11-15T14:24:45Z</dcterms:created>
  <dcterms:modified xsi:type="dcterms:W3CDTF">2024-04-17T09:05:38Z</dcterms:modified>
</cp:coreProperties>
</file>