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070" r:id="rId2"/>
  </p:sldMasterIdLst>
  <p:notesMasterIdLst>
    <p:notesMasterId r:id="rId29"/>
  </p:notesMasterIdLst>
  <p:sldIdLst>
    <p:sldId id="304" r:id="rId3"/>
    <p:sldId id="267" r:id="rId4"/>
    <p:sldId id="312" r:id="rId5"/>
    <p:sldId id="313" r:id="rId6"/>
    <p:sldId id="269" r:id="rId7"/>
    <p:sldId id="270" r:id="rId8"/>
    <p:sldId id="272" r:id="rId9"/>
    <p:sldId id="311" r:id="rId10"/>
    <p:sldId id="274" r:id="rId11"/>
    <p:sldId id="275" r:id="rId12"/>
    <p:sldId id="276" r:id="rId13"/>
    <p:sldId id="277" r:id="rId14"/>
    <p:sldId id="278" r:id="rId15"/>
    <p:sldId id="279" r:id="rId16"/>
    <p:sldId id="291" r:id="rId17"/>
    <p:sldId id="309" r:id="rId18"/>
    <p:sldId id="307" r:id="rId19"/>
    <p:sldId id="292" r:id="rId20"/>
    <p:sldId id="293" r:id="rId21"/>
    <p:sldId id="295" r:id="rId22"/>
    <p:sldId id="296" r:id="rId23"/>
    <p:sldId id="297" r:id="rId24"/>
    <p:sldId id="298" r:id="rId25"/>
    <p:sldId id="300" r:id="rId26"/>
    <p:sldId id="310" r:id="rId27"/>
    <p:sldId id="268" r:id="rId28"/>
  </p:sldIdLst>
  <p:sldSz cx="24384000" cy="13733463"/>
  <p:notesSz cx="6858000" cy="9144000"/>
  <p:defaultTex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4325">
          <p15:clr>
            <a:srgbClr val="A4A3A4"/>
          </p15:clr>
        </p15:guide>
        <p15:guide id="2" pos="76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EF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822" autoAdjust="0"/>
    <p:restoredTop sz="96532" autoAdjust="0"/>
  </p:normalViewPr>
  <p:slideViewPr>
    <p:cSldViewPr snapToGrid="0">
      <p:cViewPr varScale="1">
        <p:scale>
          <a:sx n="58" d="100"/>
          <a:sy n="58" d="100"/>
        </p:scale>
        <p:origin x="726" y="114"/>
      </p:cViewPr>
      <p:guideLst>
        <p:guide orient="horz" pos="4325"/>
        <p:guide pos="7680"/>
      </p:guideLst>
    </p:cSldViewPr>
  </p:slideViewPr>
  <p:notesTextViewPr>
    <p:cViewPr>
      <p:scale>
        <a:sx n="1" d="1"/>
        <a:sy n="1" d="1"/>
      </p:scale>
      <p:origin x="0" y="0"/>
    </p:cViewPr>
  </p:notesTextViewPr>
  <p:sorterViewPr>
    <p:cViewPr>
      <p:scale>
        <a:sx n="100" d="100"/>
        <a:sy n="100" d="100"/>
      </p:scale>
      <p:origin x="0" y="4338"/>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9499411-A87B-F2EF-F5D7-4B91D8224CEB}"/>
              </a:ext>
            </a:extLst>
          </p:cNvPr>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ro-RO"/>
          </a:p>
        </p:txBody>
      </p:sp>
      <p:sp>
        <p:nvSpPr>
          <p:cNvPr id="3" name="Date Placeholder 2">
            <a:extLst>
              <a:ext uri="{FF2B5EF4-FFF2-40B4-BE49-F238E27FC236}">
                <a16:creationId xmlns:a16="http://schemas.microsoft.com/office/drawing/2014/main" id="{F7A2A7DF-93F4-0F32-965E-29A98477A622}"/>
              </a:ext>
            </a:extLst>
          </p:cNvPr>
          <p:cNvSpPr>
            <a:spLocks noGrp="1"/>
          </p:cNvSpPr>
          <p:nvPr>
            <p:ph type="dt"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F0114D78-1839-4C98-82E5-3874FD66372B}" type="datetimeFigureOut">
              <a:rPr lang="ro-RO"/>
              <a:pPr>
                <a:defRPr/>
              </a:pPr>
              <a:t>11.02.2025</a:t>
            </a:fld>
            <a:endParaRPr lang="ro-RO"/>
          </a:p>
        </p:txBody>
      </p:sp>
      <p:sp>
        <p:nvSpPr>
          <p:cNvPr id="4" name="Slide Image Placeholder 3">
            <a:extLst>
              <a:ext uri="{FF2B5EF4-FFF2-40B4-BE49-F238E27FC236}">
                <a16:creationId xmlns:a16="http://schemas.microsoft.com/office/drawing/2014/main" id="{CDCB4108-9E1C-1ECF-020B-6AB54F365AF2}"/>
              </a:ext>
            </a:extLst>
          </p:cNvPr>
          <p:cNvSpPr>
            <a:spLocks noGrp="1" noRot="1" noChangeAspect="1"/>
          </p:cNvSpPr>
          <p:nvPr>
            <p:ph type="sldImg" idx="2"/>
          </p:nvPr>
        </p:nvSpPr>
        <p:spPr>
          <a:xfrm>
            <a:off x="688975" y="1143000"/>
            <a:ext cx="5480050" cy="3086100"/>
          </a:xfrm>
          <a:prstGeom prst="rect">
            <a:avLst/>
          </a:prstGeom>
          <a:noFill/>
          <a:ln w="12700">
            <a:solidFill>
              <a:prstClr val="black"/>
            </a:solidFill>
          </a:ln>
        </p:spPr>
        <p:txBody>
          <a:bodyPr vert="horz" lIns="91440" tIns="45720" rIns="91440" bIns="45720" rtlCol="0" anchor="ctr"/>
          <a:lstStyle/>
          <a:p>
            <a:pPr lvl="0"/>
            <a:endParaRPr lang="ro-RO" noProof="0"/>
          </a:p>
        </p:txBody>
      </p:sp>
      <p:sp>
        <p:nvSpPr>
          <p:cNvPr id="5" name="Notes Placeholder 4">
            <a:extLst>
              <a:ext uri="{FF2B5EF4-FFF2-40B4-BE49-F238E27FC236}">
                <a16:creationId xmlns:a16="http://schemas.microsoft.com/office/drawing/2014/main" id="{53E312CB-CF77-61C5-0DFE-651EB3C34A9E}"/>
              </a:ext>
            </a:extLst>
          </p:cNvPr>
          <p:cNvSpPr>
            <a:spLocks noGrp="1"/>
          </p:cNvSpPr>
          <p:nvPr>
            <p:ph type="body" sz="quarter" idx="3"/>
          </p:nvPr>
        </p:nvSpPr>
        <p:spPr>
          <a:xfrm>
            <a:off x="685800" y="4400550"/>
            <a:ext cx="5486400" cy="3600450"/>
          </a:xfrm>
          <a:prstGeom prst="rect">
            <a:avLst/>
          </a:prstGeom>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ro-RO" noProof="0"/>
          </a:p>
        </p:txBody>
      </p:sp>
      <p:sp>
        <p:nvSpPr>
          <p:cNvPr id="6" name="Footer Placeholder 5">
            <a:extLst>
              <a:ext uri="{FF2B5EF4-FFF2-40B4-BE49-F238E27FC236}">
                <a16:creationId xmlns:a16="http://schemas.microsoft.com/office/drawing/2014/main" id="{6CC99CFE-D9B5-D6C2-F191-7F278135D503}"/>
              </a:ext>
            </a:extLst>
          </p:cNvPr>
          <p:cNvSpPr>
            <a:spLocks noGrp="1"/>
          </p:cNvSpPr>
          <p:nvPr>
            <p:ph type="ftr" sz="quarter" idx="4"/>
          </p:nvPr>
        </p:nvSpPr>
        <p:spPr>
          <a:xfrm>
            <a:off x="0" y="8685213"/>
            <a:ext cx="2971800" cy="458787"/>
          </a:xfrm>
          <a:prstGeom prst="rect">
            <a:avLst/>
          </a:prstGeom>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ro-RO"/>
          </a:p>
        </p:txBody>
      </p:sp>
      <p:sp>
        <p:nvSpPr>
          <p:cNvPr id="7" name="Slide Number Placeholder 6">
            <a:extLst>
              <a:ext uri="{FF2B5EF4-FFF2-40B4-BE49-F238E27FC236}">
                <a16:creationId xmlns:a16="http://schemas.microsoft.com/office/drawing/2014/main" id="{BF9386D1-2EEC-524C-988F-3CE624B8436A}"/>
              </a:ext>
            </a:extLst>
          </p:cNvPr>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fld id="{7052AE2C-1AF1-4A67-B9CF-08F22421F00F}" type="slidenum">
              <a:rPr lang="ro-RO" altLang="en-US"/>
              <a:pPr/>
              <a:t>‹#›</a:t>
            </a:fld>
            <a:endParaRPr lang="ro-RO" altLang="en-US"/>
          </a:p>
        </p:txBody>
      </p:sp>
    </p:spTree>
    <p:extLst>
      <p:ext uri="{BB962C8B-B14F-4D97-AF65-F5344CB8AC3E}">
        <p14:creationId xmlns:p14="http://schemas.microsoft.com/office/powerpoint/2010/main" val="3298532940"/>
      </p:ext>
    </p:extLst>
  </p:cSld>
  <p:clrMap bg1="lt1" tx1="dk1" bg2="lt2" tx2="dk2" accent1="accent1" accent2="accent2" accent3="accent3" accent4="accent4" accent5="accent5" accent6="accent6" hlink="hlink" folHlink="folHlink"/>
  <p:notesStyle>
    <a:lvl1pPr algn="l" defTabSz="1828800" rtl="0" eaLnBrk="0" fontAlgn="base" hangingPunct="0">
      <a:spcBef>
        <a:spcPct val="30000"/>
      </a:spcBef>
      <a:spcAft>
        <a:spcPct val="0"/>
      </a:spcAft>
      <a:defRPr sz="2400" kern="1200">
        <a:solidFill>
          <a:schemeClr val="tx1"/>
        </a:solidFill>
        <a:latin typeface="+mn-lt"/>
        <a:ea typeface="+mn-ea"/>
        <a:cs typeface="+mn-cs"/>
      </a:defRPr>
    </a:lvl1pPr>
    <a:lvl2pPr marL="914400" algn="l" defTabSz="1828800" rtl="0" eaLnBrk="0" fontAlgn="base" hangingPunct="0">
      <a:spcBef>
        <a:spcPct val="30000"/>
      </a:spcBef>
      <a:spcAft>
        <a:spcPct val="0"/>
      </a:spcAft>
      <a:defRPr sz="2400" kern="1200">
        <a:solidFill>
          <a:schemeClr val="tx1"/>
        </a:solidFill>
        <a:latin typeface="+mn-lt"/>
        <a:ea typeface="+mn-ea"/>
        <a:cs typeface="+mn-cs"/>
      </a:defRPr>
    </a:lvl2pPr>
    <a:lvl3pPr marL="1828800" algn="l" defTabSz="1828800" rtl="0" eaLnBrk="0" fontAlgn="base" hangingPunct="0">
      <a:spcBef>
        <a:spcPct val="30000"/>
      </a:spcBef>
      <a:spcAft>
        <a:spcPct val="0"/>
      </a:spcAft>
      <a:defRPr sz="2400" kern="1200">
        <a:solidFill>
          <a:schemeClr val="tx1"/>
        </a:solidFill>
        <a:latin typeface="+mn-lt"/>
        <a:ea typeface="+mn-ea"/>
        <a:cs typeface="+mn-cs"/>
      </a:defRPr>
    </a:lvl3pPr>
    <a:lvl4pPr marL="2743200" algn="l" defTabSz="1828800" rtl="0" eaLnBrk="0" fontAlgn="base" hangingPunct="0">
      <a:spcBef>
        <a:spcPct val="30000"/>
      </a:spcBef>
      <a:spcAft>
        <a:spcPct val="0"/>
      </a:spcAft>
      <a:defRPr sz="2400" kern="1200">
        <a:solidFill>
          <a:schemeClr val="tx1"/>
        </a:solidFill>
        <a:latin typeface="+mn-lt"/>
        <a:ea typeface="+mn-ea"/>
        <a:cs typeface="+mn-cs"/>
      </a:defRPr>
    </a:lvl4pPr>
    <a:lvl5pPr marL="3659188" algn="l" defTabSz="1828800" rtl="0" eaLnBrk="0" fontAlgn="base" hangingPunct="0">
      <a:spcBef>
        <a:spcPct val="30000"/>
      </a:spcBef>
      <a:spcAft>
        <a:spcPct val="0"/>
      </a:spcAft>
      <a:defRPr sz="2400" kern="1200">
        <a:solidFill>
          <a:schemeClr val="tx1"/>
        </a:solidFill>
        <a:latin typeface="+mn-lt"/>
        <a:ea typeface="+mn-ea"/>
        <a:cs typeface="+mn-cs"/>
      </a:defRPr>
    </a:lvl5pPr>
    <a:lvl6pPr marL="4574057" algn="l" defTabSz="1829623" rtl="0" eaLnBrk="1" latinLnBrk="0" hangingPunct="1">
      <a:defRPr sz="2401" kern="1200">
        <a:solidFill>
          <a:schemeClr val="tx1"/>
        </a:solidFill>
        <a:latin typeface="+mn-lt"/>
        <a:ea typeface="+mn-ea"/>
        <a:cs typeface="+mn-cs"/>
      </a:defRPr>
    </a:lvl6pPr>
    <a:lvl7pPr marL="5488869" algn="l" defTabSz="1829623" rtl="0" eaLnBrk="1" latinLnBrk="0" hangingPunct="1">
      <a:defRPr sz="2401" kern="1200">
        <a:solidFill>
          <a:schemeClr val="tx1"/>
        </a:solidFill>
        <a:latin typeface="+mn-lt"/>
        <a:ea typeface="+mn-ea"/>
        <a:cs typeface="+mn-cs"/>
      </a:defRPr>
    </a:lvl7pPr>
    <a:lvl8pPr marL="6403680" algn="l" defTabSz="1829623" rtl="0" eaLnBrk="1" latinLnBrk="0" hangingPunct="1">
      <a:defRPr sz="2401" kern="1200">
        <a:solidFill>
          <a:schemeClr val="tx1"/>
        </a:solidFill>
        <a:latin typeface="+mn-lt"/>
        <a:ea typeface="+mn-ea"/>
        <a:cs typeface="+mn-cs"/>
      </a:defRPr>
    </a:lvl8pPr>
    <a:lvl9pPr marL="7318492" algn="l" defTabSz="1829623" rtl="0" eaLnBrk="1" latinLnBrk="0" hangingPunct="1">
      <a:defRPr sz="2401"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ro-RO" dirty="0"/>
          </a:p>
        </p:txBody>
      </p:sp>
      <p:sp>
        <p:nvSpPr>
          <p:cNvPr id="4" name="Slide Number Placeholder 3"/>
          <p:cNvSpPr>
            <a:spLocks noGrp="1"/>
          </p:cNvSpPr>
          <p:nvPr>
            <p:ph type="sldNum" sz="quarter" idx="5"/>
          </p:nvPr>
        </p:nvSpPr>
        <p:spPr/>
        <p:txBody>
          <a:bodyPr/>
          <a:lstStyle/>
          <a:p>
            <a:fld id="{7052AE2C-1AF1-4A67-B9CF-08F22421F00F}" type="slidenum">
              <a:rPr lang="ro-RO" altLang="en-US" smtClean="0"/>
              <a:pPr/>
              <a:t>7</a:t>
            </a:fld>
            <a:endParaRPr lang="ro-RO" altLang="en-US"/>
          </a:p>
        </p:txBody>
      </p:sp>
    </p:spTree>
    <p:extLst>
      <p:ext uri="{BB962C8B-B14F-4D97-AF65-F5344CB8AC3E}">
        <p14:creationId xmlns:p14="http://schemas.microsoft.com/office/powerpoint/2010/main" val="7760767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72706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NSCBT Mulțumim">
    <p:bg>
      <p:bgPr>
        <a:solidFill>
          <a:srgbClr val="FDC24E"/>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EC1778-530A-7008-4F24-1A4CD5D7F904}"/>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C706D1B5-7029-B7A8-70C7-8E7E44DF327E}"/>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sp>
        <p:nvSpPr>
          <p:cNvPr id="4" name="TextBox 3">
            <a:extLst>
              <a:ext uri="{FF2B5EF4-FFF2-40B4-BE49-F238E27FC236}">
                <a16:creationId xmlns:a16="http://schemas.microsoft.com/office/drawing/2014/main" id="{91109AE0-A6EF-7EFF-B416-894A4CEB2800}"/>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8EF12050-59A2-C837-85AF-1E55BDAE03B2}"/>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75EF8CB-6952-3E65-3DB8-2D5DC18A9624}"/>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F4525223-3FF3-53E4-90F7-6A3A04EE43F1}"/>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2F33DF7-58C1-40B6-E224-2EE9A90C7F2E}"/>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D368DD1A-ABD4-8C89-0F08-63C247AAD554}"/>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5A644F27-3A9C-E3A2-9082-6CF6BF1E84D0}"/>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AC2E5D2A-6B24-7CAF-8274-1C16E6E614EA}"/>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92A246C3-CB74-158E-AD4C-AFBA8961AA47}"/>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308CF713-AA8B-736D-2DEE-4D1694332DC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CD9FA8CC-10B0-8112-DED9-72A2467C7DB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72027887-C1CE-8F07-9C80-55315E4150C6}"/>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35C352F2-4CC4-303E-86C0-461D6B13B1A9}"/>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6EB61337-4CAE-D10D-6EAF-983965FC8713}"/>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1DFEF0D1-1B88-3695-50C3-2BB65883761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A3296E04-970E-42B9-5F18-7AC6026F06E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22A5F5FE-DB99-5D0F-157D-E128C2944DA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6A7BCD71-C4EA-245D-A3E9-7BEB596A2FC9}"/>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F3A09CF9-6DE9-8286-78AD-E60D50F32C8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EABDD711-7F91-B01D-C23E-2EB5157EC2BC}"/>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F001CF3C-47EF-0B9C-8219-674BE119328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2E162610-E332-0165-13DA-DB3F70919A0D}"/>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25CB199F-F568-24B1-D9C8-4B0C10C496AD}"/>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945C0973-85B1-5E8D-D608-E8A452B001B1}"/>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AEB430E0-3A7E-1150-5AC3-C38F8E6B2D5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AAA6B930-E359-BA1F-97D2-05B31D82C2E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E3914A2D-82A9-5D7E-FFA2-228A23CF8422}"/>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22D2691A-46B9-7372-EEE6-CC56DF5EDE0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CA5ABEA0-73AC-7EA6-3EBA-DF6ECBDCD08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0D7F519-EAD2-68B9-4CFF-9F45E07F9B1F}"/>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557AAAE8-31CD-F20A-C776-E88975385FB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C6D1306A-19B5-BAA3-9514-5D8B0CAABC90}"/>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6D96C073-69A4-D78B-4695-96C28E1CEB37}"/>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CF7DCA4E-FE78-C063-3592-9B16641D5E1F}"/>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098D0E90-B65F-6D47-B5BB-CD65369671BB}"/>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7F37034F-13E1-DABE-ACEE-1E78404504D5}"/>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5147BF03-1450-9F58-7C94-1FF36D38B98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6D7B185F-54B7-189E-D894-745D1D1A600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D4A40D02-14AC-D632-EA57-F7DEB31A88F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9BD1C28-ACFB-DFEF-7182-19ADA662121A}"/>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EC4E315-3FEB-7390-BA3D-2B286E90446E}"/>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36EAB6B1-3BBA-D2F6-A374-BE1DB5EDE3D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D402B9B9-50B9-98D4-CA50-FFAA5CF86D4F}"/>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B692C769-A1B5-0D51-E8EA-85FF2812D265}"/>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0E076311-A037-3790-5120-1B6C68116C7A}"/>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366F2914-9659-147E-BCD4-0ED6B89E1961}"/>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4C08FCBA-DF07-0D6B-C580-C3C08764FB40}"/>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53">
              <a:extLst>
                <a:ext uri="{FF2B5EF4-FFF2-40B4-BE49-F238E27FC236}">
                  <a16:creationId xmlns:a16="http://schemas.microsoft.com/office/drawing/2014/main" id="{64C05B1B-86B6-D05C-BC96-D82AF17E140E}"/>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9CA03743-6E5D-32A6-8184-4B45A4C4B2E4}"/>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462A9FB2-812A-323B-E9E7-9A907B95FBA0}"/>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0B02A8C8-C7D4-506B-A184-441043867944}"/>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99DF5A14-74B5-98DA-34B7-178008A89609}"/>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3FAFB419-FA5B-87C2-6DF7-F69A7E42AB48}"/>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05EC754B-5A81-F59F-4344-583B7564E1C6}"/>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2B08B1D8-EC14-F6CA-74F5-DCC8D178DDAA}"/>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F5445F8C-06DF-323E-6035-D8E847393E45}"/>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C9E0B618-3CB3-DD7C-30AA-0E6AA64D08F9}"/>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88A0FA53-B48C-A044-7015-E005E03CF662}"/>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23438E76-0F78-2F77-6261-F96EBBA13BA6}"/>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81EC414A-2E2C-4814-8D2F-25DEC6730BF7}"/>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2644A204-02DA-04BB-C4AC-3739AAF2DF77}"/>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06BF60B5-3133-01E1-EF69-F656FE8AF1F6}"/>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AFD66B91-2CC6-7889-B835-457C5716A2A1}"/>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FC5EFAF1-F53B-B08E-C581-4F0EB81A876C}"/>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B6B67F8D-FD79-511B-E817-BE3BB5A3136A}"/>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37F0D328-609A-5ADB-1DC9-268929410134}"/>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05E320AC-CABB-FDFD-26C0-BE40B4BE1011}"/>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AA890C87-B4DD-2CC8-AA3A-DB66D9251036}"/>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52DC610D-3E3F-C054-29B8-83E0033273E0}"/>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E1348F4F-7DE8-FB12-598B-905EE396422E}"/>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B4EE7D4D-C262-CB36-7071-57AF9911B7F3}"/>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EF1E21DD-DDD5-072F-FC2C-75E7043DC1C5}"/>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83D35F2F-5EDF-B812-0E82-E78191E22DE6}"/>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D03B25DC-7422-E572-F20C-01C3A63F2E8E}"/>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D7A4867C-BDDD-2C2A-CBFC-AE456E9599AD}"/>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17D7C361-EB3A-3226-3768-F8F60EFA30A8}"/>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42423BD2-6EF8-F642-ABFB-3CB4241F992D}"/>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2F5FF4A3-9760-7B8E-D760-A762AAFE51FB}"/>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5E0DD5AF-73DF-58EF-E6F0-D81F5BF25783}"/>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D97DE7DD-878F-70EA-5327-D070DBDBDA43}"/>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FFC55B27-54F1-4694-0ADA-933748F1419B}"/>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AD84DB02-5E51-0510-C664-A1BFF0067167}"/>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8E2108F9-7235-DBAE-E14F-798D862D5FCA}"/>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127918F4-E059-5462-1372-8ECD657D6A16}"/>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D76F1377-53AB-818F-3BC3-A569FDF950F7}"/>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12A2E724-33F9-D03B-BBD9-FDC12358D07B}"/>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802D7A4B-0504-053B-814A-62D242A7AE79}"/>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02F0AB20-AB73-30A1-3968-04E1CFD22A1D}"/>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326CF540-9839-2C77-A03B-290236A406F3}"/>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92CDBD50-BFE3-8A42-AD98-E950B4A00FDB}"/>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CD7E0EE3-CFE5-B213-9EAA-4755A473C274}"/>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9">
              <a:extLst>
                <a:ext uri="{FF2B5EF4-FFF2-40B4-BE49-F238E27FC236}">
                  <a16:creationId xmlns:a16="http://schemas.microsoft.com/office/drawing/2014/main" id="{0E377B60-BCC8-E545-9454-0AAB4279C1DD}"/>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60">
              <a:extLst>
                <a:ext uri="{FF2B5EF4-FFF2-40B4-BE49-F238E27FC236}">
                  <a16:creationId xmlns:a16="http://schemas.microsoft.com/office/drawing/2014/main" id="{5EDC4011-7087-732D-E8B5-36497178208B}"/>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61">
              <a:extLst>
                <a:ext uri="{FF2B5EF4-FFF2-40B4-BE49-F238E27FC236}">
                  <a16:creationId xmlns:a16="http://schemas.microsoft.com/office/drawing/2014/main" id="{FDCD120C-7157-33BA-F794-FFB473471F56}"/>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2">
              <a:extLst>
                <a:ext uri="{FF2B5EF4-FFF2-40B4-BE49-F238E27FC236}">
                  <a16:creationId xmlns:a16="http://schemas.microsoft.com/office/drawing/2014/main" id="{42FF2D3B-9200-73C2-2A6A-DEB6C16FC585}"/>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3">
              <a:extLst>
                <a:ext uri="{FF2B5EF4-FFF2-40B4-BE49-F238E27FC236}">
                  <a16:creationId xmlns:a16="http://schemas.microsoft.com/office/drawing/2014/main" id="{B1241252-8ACD-8BD3-63C3-D63E7B415084}"/>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4">
              <a:extLst>
                <a:ext uri="{FF2B5EF4-FFF2-40B4-BE49-F238E27FC236}">
                  <a16:creationId xmlns:a16="http://schemas.microsoft.com/office/drawing/2014/main" id="{F456C57A-CC28-4455-14F2-386289907C6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5">
              <a:extLst>
                <a:ext uri="{FF2B5EF4-FFF2-40B4-BE49-F238E27FC236}">
                  <a16:creationId xmlns:a16="http://schemas.microsoft.com/office/drawing/2014/main" id="{52172769-935E-6F64-074E-55C5FA612AA2}"/>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6">
              <a:extLst>
                <a:ext uri="{FF2B5EF4-FFF2-40B4-BE49-F238E27FC236}">
                  <a16:creationId xmlns:a16="http://schemas.microsoft.com/office/drawing/2014/main" id="{A6CF82EA-DE51-AE87-FEDF-7727FD479423}"/>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7">
              <a:extLst>
                <a:ext uri="{FF2B5EF4-FFF2-40B4-BE49-F238E27FC236}">
                  <a16:creationId xmlns:a16="http://schemas.microsoft.com/office/drawing/2014/main" id="{E201CB88-81B2-751D-21F0-C3FB69BB9091}"/>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8">
              <a:extLst>
                <a:ext uri="{FF2B5EF4-FFF2-40B4-BE49-F238E27FC236}">
                  <a16:creationId xmlns:a16="http://schemas.microsoft.com/office/drawing/2014/main" id="{4B6E260E-A886-7D10-780B-347FB8C9146C}"/>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9">
              <a:extLst>
                <a:ext uri="{FF2B5EF4-FFF2-40B4-BE49-F238E27FC236}">
                  <a16:creationId xmlns:a16="http://schemas.microsoft.com/office/drawing/2014/main" id="{2B8BDE45-DF88-4131-3E3D-FB7150275657}"/>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70">
              <a:extLst>
                <a:ext uri="{FF2B5EF4-FFF2-40B4-BE49-F238E27FC236}">
                  <a16:creationId xmlns:a16="http://schemas.microsoft.com/office/drawing/2014/main" id="{5F4A67A0-7DE1-3C95-E83D-D937617097C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71">
              <a:extLst>
                <a:ext uri="{FF2B5EF4-FFF2-40B4-BE49-F238E27FC236}">
                  <a16:creationId xmlns:a16="http://schemas.microsoft.com/office/drawing/2014/main" id="{48CA65EB-725B-1E6F-EAA2-8A96967AE31B}"/>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2">
              <a:extLst>
                <a:ext uri="{FF2B5EF4-FFF2-40B4-BE49-F238E27FC236}">
                  <a16:creationId xmlns:a16="http://schemas.microsoft.com/office/drawing/2014/main" id="{B8576A1E-67A6-3E09-DF93-3698850DA755}"/>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073">
              <a:extLst>
                <a:ext uri="{FF2B5EF4-FFF2-40B4-BE49-F238E27FC236}">
                  <a16:creationId xmlns:a16="http://schemas.microsoft.com/office/drawing/2014/main" id="{15FAAFA6-07E1-1141-46D5-1B22BF8B3627}"/>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074">
              <a:extLst>
                <a:ext uri="{FF2B5EF4-FFF2-40B4-BE49-F238E27FC236}">
                  <a16:creationId xmlns:a16="http://schemas.microsoft.com/office/drawing/2014/main" id="{8AC1FD03-4C28-30B5-FFA3-555CC39F8094}"/>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7C2D4747-7171-28B6-07F9-52958406FBDB}"/>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076">
              <a:extLst>
                <a:ext uri="{FF2B5EF4-FFF2-40B4-BE49-F238E27FC236}">
                  <a16:creationId xmlns:a16="http://schemas.microsoft.com/office/drawing/2014/main" id="{28F2329E-F956-A853-FC3D-A8574FB25D70}"/>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7">
              <a:extLst>
                <a:ext uri="{FF2B5EF4-FFF2-40B4-BE49-F238E27FC236}">
                  <a16:creationId xmlns:a16="http://schemas.microsoft.com/office/drawing/2014/main" id="{0890489B-8F52-DAD3-30B8-0A05887EAAB2}"/>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3515735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CNSSP Titlu">
    <p:bg>
      <p:bgPr>
        <a:solidFill>
          <a:schemeClr val="bg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BED139E6-D3A5-C7DD-47EA-094897511A62}"/>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1A8D0CAF-EF97-6C1B-AB29-67B372A2F186}"/>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8CD2C78D-2BAC-134A-5986-4A91808D708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B1828DD8-3229-DFAE-A899-AC6CB74DDE03}"/>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E597E258-9A92-DD71-B5EA-C7C5027055A7}"/>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534D60D1-4D5D-1473-8EDA-8945D0A395F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8B94DA6B-7FC6-2A26-3622-56B0E07DB42A}"/>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1CBDBAEF-0D39-EABE-F14C-E6864F924937}"/>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FB051ED0-8360-B998-9865-B79D88C96548}"/>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8FB39A16-4A5D-9355-D7DC-261F92535280}"/>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7C9F46DB-95E2-4352-F0E4-DF21D26C654A}"/>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BDD0982-8D05-ED81-A066-3090E1119E74}"/>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5BD1DD8C-6A5D-776A-EB60-E7A2815CCEEA}"/>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CCBDD173-55F3-8EEC-E1FA-D62C2ADA6BC7}"/>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D4B73678-FBA9-7049-0229-90A77E15D12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53B6AAC6-0AB7-A3E6-9BEF-8B10CFA459E2}"/>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5C89A99A-A332-D79D-712A-E089ACBA7F1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8DFAE0AB-D59E-F3A5-595D-1ABF2CAD28BA}"/>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7BBC8AFD-F724-2D8D-63B6-B07EC60517B2}"/>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77B9C7FC-95B9-581D-DE76-EF8AC6BC28D7}"/>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E2825327-5A6B-6034-8321-670086BEC1AB}"/>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A1B27345-B70B-3765-E6CF-E572AF47A6B8}"/>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8583CF49-3333-0F8F-4158-149CB8E3619F}"/>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B1D5EA1A-C0B5-EB0A-8967-85F866A6D8A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EEE5F7B3-9F33-3B60-54B1-43B6248E43F9}"/>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E43AD844-25EA-27B2-E8AE-A5572163A88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A9D726BA-D598-049E-A0B7-46323BD2019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10D8D5B3-D425-6AE9-EB55-6928FF1A108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3FA47637-08A2-D605-8703-F2A42D9DE8C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FFC8DF4E-6B29-F793-757B-308F2276D39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08DC30FD-E267-D186-66E0-428B89F92DD8}"/>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7D5CB431-AD8E-DEEA-BC90-2613433B9F0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112AA472-740C-2B34-B7FD-BF8B0478EA58}"/>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C3D8A7E3-C3A0-251C-B0E6-6E57C52FF012}"/>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DB2B9E92-5375-AEE4-2F4E-8A5B5AF77797}"/>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481F37AB-D036-42ED-6864-AC26C5F18AF9}"/>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CB1D650E-B2EA-595D-4DFC-DED70466F0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F7528815-D729-2054-C77C-B6E1C02627B7}"/>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8FF56611-4E74-0B68-88D4-EE2316CC808F}"/>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C4DC09E7-B481-735B-5160-D6E444C2A8C0}"/>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793EC10-10E2-B92E-8FFD-8BEF0B977006}"/>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B2773A54-F07F-3DF0-3915-1EB3F36A571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852C0E39-04C6-FC4D-7BA4-E7D33AB89AF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D6DBE98E-6ABE-3925-6858-804373800438}"/>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20B6343-0296-EEFA-3E5D-D6B7EB4A96F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D451F7BC-C307-73DA-CBD0-C9C5C1D0689B}"/>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FDDA1D62-E281-13DC-A4EB-A6C987CDDF65}"/>
              </a:ext>
            </a:extLst>
          </p:cNvPr>
          <p:cNvGrpSpPr>
            <a:grpSpLocks noChangeAspect="1"/>
          </p:cNvGrpSpPr>
          <p:nvPr/>
        </p:nvGrpSpPr>
        <p:grpSpPr>
          <a:xfrm>
            <a:off x="19238400" y="1393200"/>
            <a:ext cx="3106800" cy="1009525"/>
            <a:chOff x="11025187" y="6490494"/>
            <a:chExt cx="2330386" cy="757237"/>
          </a:xfrm>
          <a:solidFill>
            <a:srgbClr val="FFFFFF"/>
          </a:solidFill>
        </p:grpSpPr>
        <p:sp>
          <p:nvSpPr>
            <p:cNvPr id="51" name="Freeform: Shape 51">
              <a:extLst>
                <a:ext uri="{FF2B5EF4-FFF2-40B4-BE49-F238E27FC236}">
                  <a16:creationId xmlns:a16="http://schemas.microsoft.com/office/drawing/2014/main" id="{A1561619-E67F-D47F-6DE3-67B8FB2C3F16}"/>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A215636E-1E00-5AB0-0029-B9E1CD7954D2}"/>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BE4F8B64-8793-6E3C-49A3-5276D683487C}"/>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DE857712-B847-5CD2-6172-5B835E5D4E98}"/>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48053B67-8AEF-4CB2-1C3F-F6C3D0436A17}"/>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31488202-2339-9EE7-957B-C4B8665F940B}"/>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8107D028-8778-0826-955F-736914ADC463}"/>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ED46270F-3625-D3B0-1F37-8756905EF763}"/>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E0F02B8E-9F20-CBA6-20BE-0098D1AA2123}"/>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D8654FE9-F29B-193D-4C48-509D150FEF04}"/>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F6CD089A-90EB-AD05-0CD7-26692E94C1AA}"/>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E4FE1F5E-7B35-60BF-981E-D75932D0CE92}"/>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A7511451-4733-AA75-3655-10E857DD4151}"/>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7A15CEB0-FC3C-85C7-8A44-78B21830A3E7}"/>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0219B981-2CE8-B2BE-4B3E-B12AD3BEF4C4}"/>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D695B19A-85CD-5CF4-BEBD-6886360C5AAD}"/>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4F9E206B-F5AC-FE0E-CDA5-D6C9FA1D9DCC}"/>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088B9851-EDD3-101A-0E60-1605E5F15290}"/>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11AD286F-142F-9FF5-5E8E-739D240E144F}"/>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45AE5E12-2B11-692D-5B66-5205BAFF1FA7}"/>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2785F9FB-F301-31FF-7B38-CA12DE4BF0FC}"/>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6AE170D9-0412-7A72-58FF-7EF48D5D15C4}"/>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D033A1F1-3177-F590-27A1-2F623278FE95}"/>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F46DA7D0-0A71-EC62-D17A-885FA080383E}"/>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AC67CA2F-1E46-C6B6-27F5-2DD665F9C8FE}"/>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FD9EE37C-3227-3E14-3198-232B1BAECC39}"/>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89D82661-686C-CD78-AFA6-9F45C4058A14}"/>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F1A30EAE-C0F7-77F7-D8AE-FFAF17DA8D77}"/>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5BE05670-46F6-93E3-CBEA-A8077D85F5DB}"/>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FC893C6B-949E-0810-9BA2-61F1D85C4191}"/>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623B24BF-BB94-A59E-23CB-1EEC5523C340}"/>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8D26B210-60A2-B1F6-1AC2-C84D7849BDB6}"/>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E7022675-E893-3041-1BC9-316162C4394C}"/>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0E70FAE-09B4-836B-15A1-9635F77FA682}"/>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743A8A3A-134A-6135-131C-2663F917901D}"/>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B2035C7D-0FE1-EE1E-FF27-36D58935D7BC}"/>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1DBE22F4-C53D-A727-D1ED-3C3242D50DF7}"/>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B1F827A4-2839-7B82-01AB-83FAF7B5534E}"/>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86E148AA-2656-B23E-2C21-72A3E1D2C909}"/>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4E133243-2244-D22F-545D-F216F341698D}"/>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5D7B956A-A808-2A74-82A3-CF57FA30FEA9}"/>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660FCB8D-4B16-1C14-531B-09BF33CF0F04}"/>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1700BDEB-1A6F-203A-44F7-C5A6919793C7}"/>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4D7CC8D8-E7DF-3FBA-4987-5A632665ADC2}"/>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D2B06E65-FCDC-34C1-81D9-799668B09C4E}"/>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98">
              <a:extLst>
                <a:ext uri="{FF2B5EF4-FFF2-40B4-BE49-F238E27FC236}">
                  <a16:creationId xmlns:a16="http://schemas.microsoft.com/office/drawing/2014/main" id="{3356D872-602A-BECF-64F1-7ED74293D26A}"/>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7" name="Freeform: Shape 99">
              <a:extLst>
                <a:ext uri="{FF2B5EF4-FFF2-40B4-BE49-F238E27FC236}">
                  <a16:creationId xmlns:a16="http://schemas.microsoft.com/office/drawing/2014/main" id="{0097427F-489C-9E52-77C3-8FBCD49510C7}"/>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8" name="Date Placeholder 9">
            <a:extLst>
              <a:ext uri="{FF2B5EF4-FFF2-40B4-BE49-F238E27FC236}">
                <a16:creationId xmlns:a16="http://schemas.microsoft.com/office/drawing/2014/main" id="{C4D89567-9BC9-4ED7-A957-8A440B31BC77}"/>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C2474A0B-48F3-4E9E-AB24-F4881AACD263}" type="datetimeFigureOut">
              <a:rPr lang="ro-RO"/>
              <a:pPr>
                <a:defRPr/>
              </a:pPr>
              <a:t>11.02.2025</a:t>
            </a:fld>
            <a:endParaRPr lang="ro-RO"/>
          </a:p>
        </p:txBody>
      </p:sp>
    </p:spTree>
    <p:extLst>
      <p:ext uri="{BB962C8B-B14F-4D97-AF65-F5344CB8AC3E}">
        <p14:creationId xmlns:p14="http://schemas.microsoft.com/office/powerpoint/2010/main" val="658016090"/>
      </p:ext>
    </p:extLst>
  </p:cSld>
  <p:clrMapOvr>
    <a:masterClrMapping/>
  </p:clrMapOvr>
  <p:hf sldNum="0" hdr="0" ftr="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NSSP Mulțumim">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6F2CBBD-AB20-8E10-5D71-B452F388BE6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7900CAB3-3D5E-AE5E-79B4-83608A518BDF}"/>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B563A7E2-7F5A-61B7-C10F-601C34F9651D}"/>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036D071C-A366-6EE1-8845-DDA66163C78C}"/>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EE71A08-6236-8371-35EB-EF335BF65F69}"/>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E079869F-FCC2-C665-3BD5-88440EC44585}"/>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0685A15F-6E1B-8176-8D3F-31282069A1E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83648A3-018E-04E2-91CB-91EFE5B7709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D4BE9955-FE5E-21BC-530C-7EE98B2610A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A4909BE7-EE47-B7F5-EF77-BF32C39817F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8D451077-2802-01F2-42AE-017536ECBE03}"/>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BCC20592-DF1F-F89C-30D0-621DCBE7F23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3A17A2CC-2788-99D0-9573-E61FE7714CCB}"/>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A09316D3-0BC8-5990-DFC8-4D73687CACEA}"/>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530A2BFB-F44D-2B09-5933-9F5C2E0C065D}"/>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8BB5EC34-DBC0-0A91-5017-48E7D619244B}"/>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7E5F57B9-55C7-17CA-D36C-59F7610AA239}"/>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E57F4267-CF08-C3F6-C2BC-EE7FDFD8BA2D}"/>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5F116532-8D2A-26EC-B928-6A820CA3B6F4}"/>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525AB24F-6BA5-F7DE-3113-9445FBCA1BE5}"/>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61363E26-AB5C-6CD5-9798-973E730E849B}"/>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1225ED5B-3803-B1EA-28CC-02AD02EE455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1EC71DB8-973A-FEEF-A797-011B6CF0275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329214B3-53B7-1A51-A9B0-AB41215EA077}"/>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930AACE7-4F50-1F2F-E28B-196D2A4147F9}"/>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2309DCE8-BDF6-5123-B364-CD3CD66CAB7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FA03E764-916D-6562-0ADF-8B587B880E91}"/>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C3D87D4F-B627-7B83-0101-081771CE55F1}"/>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E8134308-9C62-D343-7367-0114A220020D}"/>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789DCAF2-9DBA-976D-2CBA-8EA8033564D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A72ED062-1B28-59AB-D33F-0F71E4862A5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1488829-93D8-225C-0772-C970E0155A43}"/>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FB649C59-6910-C7F8-1A19-D7E6882C5A09}"/>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66AE22B2-1C9A-2E98-1120-4DAE052ABA9E}"/>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07291ED9-8621-9559-75C5-CD477D6F3D7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984FE281-8C62-9718-72B2-5CA62676F71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C93D8DD5-EBE2-F095-FD26-85AE82D1782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94247EB4-B964-2741-A45F-69E4C7C098C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746A95EE-65AD-4DEF-D0F9-72AB0FB9CDA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B456D522-134D-52F7-A22D-589F340BB672}"/>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70CB54B0-C087-C108-F48E-3E829500BBFD}"/>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ABA3CFF5-3747-4143-9DCF-6AE61F95DCB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5F4D90BC-5DB0-5CD6-23AD-518D7A3A1BF5}"/>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FE143B76-15F1-3586-B1AC-AA01D1F6820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D338EB0D-ADF8-68C2-5BB4-4067273FFDB3}"/>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FAB91429-BE3F-0D0D-60E9-C67F83202431}"/>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1289EF53-365D-AEB3-544C-62850D4EFB15}"/>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664E872-DED9-BE36-E519-979E299B06CD}"/>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954E98B9-5C7F-46CF-E142-146FB647E74D}"/>
              </a:ext>
            </a:extLst>
          </p:cNvPr>
          <p:cNvGrpSpPr>
            <a:grpSpLocks noChangeAspect="1"/>
          </p:cNvGrpSpPr>
          <p:nvPr userDrawn="1"/>
        </p:nvGrpSpPr>
        <p:grpSpPr>
          <a:xfrm>
            <a:off x="19238400" y="1393200"/>
            <a:ext cx="3106800" cy="1009525"/>
            <a:chOff x="11025187" y="6490494"/>
            <a:chExt cx="2330386" cy="757237"/>
          </a:xfrm>
          <a:solidFill>
            <a:srgbClr val="FFFFFF"/>
          </a:solidFill>
        </p:grpSpPr>
        <p:sp>
          <p:nvSpPr>
            <p:cNvPr id="51" name="Freeform: Shape 53">
              <a:extLst>
                <a:ext uri="{FF2B5EF4-FFF2-40B4-BE49-F238E27FC236}">
                  <a16:creationId xmlns:a16="http://schemas.microsoft.com/office/drawing/2014/main" id="{69584695-3623-2F76-A530-7AC82789FF7F}"/>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95BB0964-4688-43F4-01C2-B51492220A04}"/>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5D29311F-0D92-BC8F-DECC-826D5CAF16AF}"/>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AB4EC7E5-6CA6-0673-BCE2-D0CE7CF16696}"/>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90264CA3-90BE-74D4-8C81-486DC4DAE1C1}"/>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C6CCC4DA-3601-BEDE-D72F-ABAE06165970}"/>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B6C830F7-AA29-B2CB-17CD-3371C5C0B68A}"/>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032DE6C0-893E-D673-2D4D-C9E34DBD4988}"/>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7C56F812-21B0-B5FB-FDA5-6F4BF0BDDD92}"/>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117AEE23-9431-5C89-105B-AE17563C82E6}"/>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585490E7-1FFE-D50D-431A-B0F7BBE9F221}"/>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A0CA35A4-B8A7-4883-0196-735FDC418E00}"/>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6F4E8447-1BD5-0D9F-A312-574E3DA601D6}"/>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79D68A00-23EF-F336-460E-CB7F5BB453E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FAD02CF3-53E5-E876-38AA-DCAA4B337CC8}"/>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DB0B390B-A680-2BF7-9861-0ADDB157816A}"/>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1B2B1443-5066-7BE0-2C62-A080F6A48F2D}"/>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F01F6CE8-1317-6C04-2491-07746A08E1BD}"/>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8CB6D11B-99F6-44B3-45AA-43A9DE68C6A2}"/>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8597AB10-7ECE-91FC-7CB3-C84181458C04}"/>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54969B6C-1583-7E6E-2F66-B76A3FC9AF6E}"/>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2E3A5472-9608-1E2F-5C22-CE82AD0B5013}"/>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3AD4437A-6723-260F-ABB8-C2C87F210548}"/>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AF7CBF17-08FC-DF53-4031-A9E984EEAFDE}"/>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89F29A19-882E-10A1-182F-0CFA6FB21207}"/>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CB60C2C8-AF81-EA17-860F-86DA44D767C0}"/>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89FD2770-D6AD-D433-7309-68CD6B71662A}"/>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692FC021-3503-AC2A-CFB4-13F62BCA1E9E}"/>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FCF2E247-8FCC-559D-3E50-CA86CE809460}"/>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1A9814DB-1229-F254-C625-0BA74BA1565E}"/>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C80CA42A-7016-185F-98E2-703F4E0CCDB5}"/>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B74C2C61-D35A-20CF-8F62-9B1B951916E8}"/>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68AC0FF7-72D5-99C0-18CA-CCD71DE14933}"/>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E9B19EA3-7B45-8E7C-0AB4-6DCBB6A39A6C}"/>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F4E08E6A-2C0B-EB7A-4C45-3A4502D7F1FF}"/>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5AAFB386-BFE8-9ACF-163E-13E1A5681802}"/>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536CB13F-5B6E-4834-FBED-519EFFAF8E7D}"/>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E8D95DB4-FA90-40D4-A794-ABC9218718FA}"/>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1D16A0A0-8DF9-A9A4-DBD1-09EE63CD496C}"/>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612A4205-4BB0-221C-61A5-14914B861673}"/>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F6263186-6784-D1AA-CB44-61F2DA7AAB9C}"/>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BCCDCACC-A3EB-C2F2-F1AB-ABB1869BF560}"/>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DEBD9225-4282-8AB8-3EC0-D50BA2486D30}"/>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76FCFD36-4FB1-EC9E-335C-311A01746171}"/>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8A216B40-61B5-20BC-F64A-43F1E1986876}"/>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100">
              <a:extLst>
                <a:ext uri="{FF2B5EF4-FFF2-40B4-BE49-F238E27FC236}">
                  <a16:creationId xmlns:a16="http://schemas.microsoft.com/office/drawing/2014/main" id="{8350D14D-0C1C-C7A6-701E-A3286A809651}"/>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7" name="Freeform: Shape 101">
              <a:extLst>
                <a:ext uri="{FF2B5EF4-FFF2-40B4-BE49-F238E27FC236}">
                  <a16:creationId xmlns:a16="http://schemas.microsoft.com/office/drawing/2014/main" id="{BDF8F14F-33BA-E714-8659-DF386F6DF1A3}"/>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22450825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SBN Titlu">
    <p:bg>
      <p:bgPr>
        <a:solidFill>
          <a:schemeClr val="accent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1A7DE384-6170-C755-2696-3AD51ACD9A3B}"/>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B75F968D-34FF-03F2-0866-755905E9234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A5D3EBD4-D3E0-93BE-D8B9-0949662BC96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D291C505-BFC7-322E-5001-B2483E672ACA}"/>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70B83504-D6C2-CA00-7B24-84EBC5B86734}"/>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21CDA8B7-B109-B5E9-436C-9C167F56F69B}"/>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22BB44D1-0AAE-D04D-5CB3-F0180E68358F}"/>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55387ACD-01DC-D621-67CA-19095A294346}"/>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B8A824AD-0F17-460C-A8A8-076EF3C4CE2A}"/>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9125DE93-D033-A68B-FEB0-ADBE4F70D98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24CBEF3E-8D08-2B98-FA7A-9CF9CD9209A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35818E8E-BAA3-2125-D294-C1AECB9CF3ED}"/>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70BBF387-CEEB-7747-6E7F-09889A79093F}"/>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015197A-AD1C-0102-6A39-AEBE0DC1103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6BBB433-813B-D9BE-3EA4-16EFA42DEB4A}"/>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78795DEB-533C-C164-4142-A94177E2F4B8}"/>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8D7E745-E749-7D49-27EA-EF5F0122569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9F518410-E4C6-E5DA-8E95-347307C88310}"/>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D2A8E17F-31F4-345C-F5A1-87EABFBF956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3CEA2BF-7FD8-41FE-CE03-1DF06E3A823A}"/>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069D6F77-E1B8-03BD-7BE7-F3DF9239E3BE}"/>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653CB097-5053-CEF8-226B-68881FF2D431}"/>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7AE3ED06-6D76-4E23-900F-0D3DA93D08F3}"/>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6655BA98-D512-D32A-0EC2-898772FBB180}"/>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1152073A-47F4-4D7A-4519-F34D3A54ED1A}"/>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19D2E812-C7AC-A275-FC4B-4E3611577B2F}"/>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A0909E8E-639A-4E55-5C34-B8E47908ECBF}"/>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CAC4E490-FC63-79E9-3853-3C8A9D6051BB}"/>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2ED54F82-643B-ABD7-692C-81E7FAAED78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CA36C66A-C90B-89A3-0041-69A8A28F5729}"/>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E8363F43-D3C0-CE12-2047-32EA1776976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1ABEA965-4A1E-8EDB-0A55-B04ECFBBE9F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061B82CA-6736-CBF8-F029-8F2813F86DE3}"/>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16EF504B-9050-9DDC-83DC-CD32866A3939}"/>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C481C5B6-802C-84BA-335F-5F69F7CA6F33}"/>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65F5D6D6-DA66-F859-5559-3628150D4E8E}"/>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5F489645-6F4D-92B4-FCE1-31ED0C07D1A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5F8A8B92-6FAE-07DB-5B30-CE7DFEFDB0E3}"/>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2D10A82F-4FFF-1AF7-3852-9AA6A0021BD7}"/>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BC734D05-D068-0018-760C-761B6CB21D09}"/>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D5FDFD3-15BB-5226-25E2-42EA05ACE239}"/>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3B6E8B92-0AD9-8E01-BAF5-C0214583AF73}"/>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1202C5FC-C19B-A17D-B1E7-B84948824B0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4DBB6FF4-F2F8-81D5-E09D-915AA7E0FE2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A3266C47-34EB-D92A-EBF7-9A01CD97C51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29E83AFC-13AB-BE96-AD25-AC0C7F00C63C}"/>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09D3C205-E950-91FD-BBC1-4BACD75E8E3F}"/>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3">
              <a:extLst>
                <a:ext uri="{FF2B5EF4-FFF2-40B4-BE49-F238E27FC236}">
                  <a16:creationId xmlns:a16="http://schemas.microsoft.com/office/drawing/2014/main" id="{F79D52C1-8663-528E-6F37-313E80934001}"/>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2" name="Freeform: Shape 54">
              <a:extLst>
                <a:ext uri="{FF2B5EF4-FFF2-40B4-BE49-F238E27FC236}">
                  <a16:creationId xmlns:a16="http://schemas.microsoft.com/office/drawing/2014/main" id="{E91F44FA-5F79-3C33-B37B-6A17A359F53F}"/>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grpSp>
        <p:nvGrpSpPr>
          <p:cNvPr id="53" name="Graphic 100">
            <a:extLst>
              <a:ext uri="{FF2B5EF4-FFF2-40B4-BE49-F238E27FC236}">
                <a16:creationId xmlns:a16="http://schemas.microsoft.com/office/drawing/2014/main" id="{5F0027BB-9B8A-DAB9-2464-844B7CE69A5C}"/>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54">
              <a:extLst>
                <a:ext uri="{FF2B5EF4-FFF2-40B4-BE49-F238E27FC236}">
                  <a16:creationId xmlns:a16="http://schemas.microsoft.com/office/drawing/2014/main" id="{DFE88793-E47F-B296-D3AA-E7FE073AC991}"/>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55">
              <a:extLst>
                <a:ext uri="{FF2B5EF4-FFF2-40B4-BE49-F238E27FC236}">
                  <a16:creationId xmlns:a16="http://schemas.microsoft.com/office/drawing/2014/main" id="{A3C8C18E-6CEB-8873-A0B2-DBDCB93B0CFE}"/>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56">
              <a:extLst>
                <a:ext uri="{FF2B5EF4-FFF2-40B4-BE49-F238E27FC236}">
                  <a16:creationId xmlns:a16="http://schemas.microsoft.com/office/drawing/2014/main" id="{5EDD1620-FEC9-D9F2-F2B1-D8537DD09320}"/>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57">
              <a:extLst>
                <a:ext uri="{FF2B5EF4-FFF2-40B4-BE49-F238E27FC236}">
                  <a16:creationId xmlns:a16="http://schemas.microsoft.com/office/drawing/2014/main" id="{AF94A637-EBCE-214C-2EA1-0C79DEF4DB6D}"/>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58">
              <a:extLst>
                <a:ext uri="{FF2B5EF4-FFF2-40B4-BE49-F238E27FC236}">
                  <a16:creationId xmlns:a16="http://schemas.microsoft.com/office/drawing/2014/main" id="{516149A4-04C9-EAD4-D9F7-09B8410C7E8B}"/>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59">
              <a:extLst>
                <a:ext uri="{FF2B5EF4-FFF2-40B4-BE49-F238E27FC236}">
                  <a16:creationId xmlns:a16="http://schemas.microsoft.com/office/drawing/2014/main" id="{05F00439-B471-83FD-EBBF-DDAAAC526BA2}"/>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60">
              <a:extLst>
                <a:ext uri="{FF2B5EF4-FFF2-40B4-BE49-F238E27FC236}">
                  <a16:creationId xmlns:a16="http://schemas.microsoft.com/office/drawing/2014/main" id="{F110AA8D-9EAE-3A9C-E47E-0B619AF18082}"/>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61">
              <a:extLst>
                <a:ext uri="{FF2B5EF4-FFF2-40B4-BE49-F238E27FC236}">
                  <a16:creationId xmlns:a16="http://schemas.microsoft.com/office/drawing/2014/main" id="{CD838AE3-FF9C-8A74-F825-F08FB848EDF0}"/>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62">
              <a:extLst>
                <a:ext uri="{FF2B5EF4-FFF2-40B4-BE49-F238E27FC236}">
                  <a16:creationId xmlns:a16="http://schemas.microsoft.com/office/drawing/2014/main" id="{A3DB35EA-6E2E-81E2-2892-8A635E3D81C3}"/>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23">
              <a:extLst>
                <a:ext uri="{FF2B5EF4-FFF2-40B4-BE49-F238E27FC236}">
                  <a16:creationId xmlns:a16="http://schemas.microsoft.com/office/drawing/2014/main" id="{A0F3E3F4-B3F3-BC66-1C3D-DC20E3B6C1B7}"/>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24">
              <a:extLst>
                <a:ext uri="{FF2B5EF4-FFF2-40B4-BE49-F238E27FC236}">
                  <a16:creationId xmlns:a16="http://schemas.microsoft.com/office/drawing/2014/main" id="{98578916-0563-3406-F469-D6CEEFEF9619}"/>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27">
              <a:extLst>
                <a:ext uri="{FF2B5EF4-FFF2-40B4-BE49-F238E27FC236}">
                  <a16:creationId xmlns:a16="http://schemas.microsoft.com/office/drawing/2014/main" id="{1D8BCB72-3AED-808E-4E15-DD791231119F}"/>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28">
              <a:extLst>
                <a:ext uri="{FF2B5EF4-FFF2-40B4-BE49-F238E27FC236}">
                  <a16:creationId xmlns:a16="http://schemas.microsoft.com/office/drawing/2014/main" id="{B29AD75C-D4AF-A14B-1FDD-3EF4A3C188E5}"/>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29">
              <a:extLst>
                <a:ext uri="{FF2B5EF4-FFF2-40B4-BE49-F238E27FC236}">
                  <a16:creationId xmlns:a16="http://schemas.microsoft.com/office/drawing/2014/main" id="{AAB83E1D-CDF4-C876-8613-668A87EE8077}"/>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30">
              <a:extLst>
                <a:ext uri="{FF2B5EF4-FFF2-40B4-BE49-F238E27FC236}">
                  <a16:creationId xmlns:a16="http://schemas.microsoft.com/office/drawing/2014/main" id="{C54EFC67-96B5-7AE6-9CAA-1DF61556554C}"/>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31">
              <a:extLst>
                <a:ext uri="{FF2B5EF4-FFF2-40B4-BE49-F238E27FC236}">
                  <a16:creationId xmlns:a16="http://schemas.microsoft.com/office/drawing/2014/main" id="{3B2169A6-57C7-C1CA-DADB-1611C7059093}"/>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32">
              <a:extLst>
                <a:ext uri="{FF2B5EF4-FFF2-40B4-BE49-F238E27FC236}">
                  <a16:creationId xmlns:a16="http://schemas.microsoft.com/office/drawing/2014/main" id="{F522780D-9ABC-B1B9-E434-B618DB03F07A}"/>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33">
              <a:extLst>
                <a:ext uri="{FF2B5EF4-FFF2-40B4-BE49-F238E27FC236}">
                  <a16:creationId xmlns:a16="http://schemas.microsoft.com/office/drawing/2014/main" id="{CDA93148-EEFE-FD47-A5D1-7DF5E50E8BBD}"/>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34">
              <a:extLst>
                <a:ext uri="{FF2B5EF4-FFF2-40B4-BE49-F238E27FC236}">
                  <a16:creationId xmlns:a16="http://schemas.microsoft.com/office/drawing/2014/main" id="{59EFF662-9184-153F-4D1F-562F1FFAF33D}"/>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35">
              <a:extLst>
                <a:ext uri="{FF2B5EF4-FFF2-40B4-BE49-F238E27FC236}">
                  <a16:creationId xmlns:a16="http://schemas.microsoft.com/office/drawing/2014/main" id="{5FC69E93-3094-A6F8-E8C6-5B3C57529174}"/>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36">
              <a:extLst>
                <a:ext uri="{FF2B5EF4-FFF2-40B4-BE49-F238E27FC236}">
                  <a16:creationId xmlns:a16="http://schemas.microsoft.com/office/drawing/2014/main" id="{0668FD62-236A-6E10-31E6-BB84521614FC}"/>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37">
              <a:extLst>
                <a:ext uri="{FF2B5EF4-FFF2-40B4-BE49-F238E27FC236}">
                  <a16:creationId xmlns:a16="http://schemas.microsoft.com/office/drawing/2014/main" id="{559EE87C-67E5-07D3-00A6-0D2F877948AD}"/>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38">
              <a:extLst>
                <a:ext uri="{FF2B5EF4-FFF2-40B4-BE49-F238E27FC236}">
                  <a16:creationId xmlns:a16="http://schemas.microsoft.com/office/drawing/2014/main" id="{D83D916F-0231-8ECB-92FC-13DF7CBB43E7}"/>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39">
              <a:extLst>
                <a:ext uri="{FF2B5EF4-FFF2-40B4-BE49-F238E27FC236}">
                  <a16:creationId xmlns:a16="http://schemas.microsoft.com/office/drawing/2014/main" id="{76AB597E-DF1D-552D-DC64-E46DF088AA35}"/>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40">
              <a:extLst>
                <a:ext uri="{FF2B5EF4-FFF2-40B4-BE49-F238E27FC236}">
                  <a16:creationId xmlns:a16="http://schemas.microsoft.com/office/drawing/2014/main" id="{D17B48B8-A2D3-BB92-7476-2C6AA3C92952}"/>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41">
              <a:extLst>
                <a:ext uri="{FF2B5EF4-FFF2-40B4-BE49-F238E27FC236}">
                  <a16:creationId xmlns:a16="http://schemas.microsoft.com/office/drawing/2014/main" id="{19C17A47-6983-A4F3-0F79-4D3D81D08182}"/>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42">
              <a:extLst>
                <a:ext uri="{FF2B5EF4-FFF2-40B4-BE49-F238E27FC236}">
                  <a16:creationId xmlns:a16="http://schemas.microsoft.com/office/drawing/2014/main" id="{EFD9DCE7-7D9C-772F-3334-053FFC55D831}"/>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43">
              <a:extLst>
                <a:ext uri="{FF2B5EF4-FFF2-40B4-BE49-F238E27FC236}">
                  <a16:creationId xmlns:a16="http://schemas.microsoft.com/office/drawing/2014/main" id="{C1918933-4741-2D5D-E834-D7655753E6CA}"/>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44">
              <a:extLst>
                <a:ext uri="{FF2B5EF4-FFF2-40B4-BE49-F238E27FC236}">
                  <a16:creationId xmlns:a16="http://schemas.microsoft.com/office/drawing/2014/main" id="{9A9F4622-2765-DB21-C763-B9C4D72C9B7D}"/>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45">
              <a:extLst>
                <a:ext uri="{FF2B5EF4-FFF2-40B4-BE49-F238E27FC236}">
                  <a16:creationId xmlns:a16="http://schemas.microsoft.com/office/drawing/2014/main" id="{E208A5F4-E3E4-82E1-FADD-1C929256781C}"/>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46">
              <a:extLst>
                <a:ext uri="{FF2B5EF4-FFF2-40B4-BE49-F238E27FC236}">
                  <a16:creationId xmlns:a16="http://schemas.microsoft.com/office/drawing/2014/main" id="{D86DA732-2074-0085-ED94-B5392159D7D2}"/>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47">
              <a:extLst>
                <a:ext uri="{FF2B5EF4-FFF2-40B4-BE49-F238E27FC236}">
                  <a16:creationId xmlns:a16="http://schemas.microsoft.com/office/drawing/2014/main" id="{3D4F2B4A-9B6B-B5AA-478D-0478597E3AF5}"/>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48">
              <a:extLst>
                <a:ext uri="{FF2B5EF4-FFF2-40B4-BE49-F238E27FC236}">
                  <a16:creationId xmlns:a16="http://schemas.microsoft.com/office/drawing/2014/main" id="{8596E7EE-F3C5-C915-45CE-AB40908BFF99}"/>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49">
              <a:extLst>
                <a:ext uri="{FF2B5EF4-FFF2-40B4-BE49-F238E27FC236}">
                  <a16:creationId xmlns:a16="http://schemas.microsoft.com/office/drawing/2014/main" id="{9A096C9D-96FE-D28A-B136-5452EE25069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50">
              <a:extLst>
                <a:ext uri="{FF2B5EF4-FFF2-40B4-BE49-F238E27FC236}">
                  <a16:creationId xmlns:a16="http://schemas.microsoft.com/office/drawing/2014/main" id="{B6702F23-9FE3-EB64-6123-E668C3BB224D}"/>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51">
              <a:extLst>
                <a:ext uri="{FF2B5EF4-FFF2-40B4-BE49-F238E27FC236}">
                  <a16:creationId xmlns:a16="http://schemas.microsoft.com/office/drawing/2014/main" id="{C4F92FF8-1EA2-55BA-DCAE-C9DB10F077A2}"/>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52">
              <a:extLst>
                <a:ext uri="{FF2B5EF4-FFF2-40B4-BE49-F238E27FC236}">
                  <a16:creationId xmlns:a16="http://schemas.microsoft.com/office/drawing/2014/main" id="{0D7A3D7E-941A-5FA4-2580-D0DE95C21408}"/>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53">
              <a:extLst>
                <a:ext uri="{FF2B5EF4-FFF2-40B4-BE49-F238E27FC236}">
                  <a16:creationId xmlns:a16="http://schemas.microsoft.com/office/drawing/2014/main" id="{23BA620A-D91D-73A0-AA50-921E4A8661F2}"/>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54">
              <a:extLst>
                <a:ext uri="{FF2B5EF4-FFF2-40B4-BE49-F238E27FC236}">
                  <a16:creationId xmlns:a16="http://schemas.microsoft.com/office/drawing/2014/main" id="{20FED538-0C5E-C86A-B6AA-042770688D58}"/>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55">
              <a:extLst>
                <a:ext uri="{FF2B5EF4-FFF2-40B4-BE49-F238E27FC236}">
                  <a16:creationId xmlns:a16="http://schemas.microsoft.com/office/drawing/2014/main" id="{10932131-22C4-1E34-773C-2CD0DD99E990}"/>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56">
              <a:extLst>
                <a:ext uri="{FF2B5EF4-FFF2-40B4-BE49-F238E27FC236}">
                  <a16:creationId xmlns:a16="http://schemas.microsoft.com/office/drawing/2014/main" id="{16981FD7-E2A3-313C-E9E2-A5C4B620F4A8}"/>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57">
              <a:extLst>
                <a:ext uri="{FF2B5EF4-FFF2-40B4-BE49-F238E27FC236}">
                  <a16:creationId xmlns:a16="http://schemas.microsoft.com/office/drawing/2014/main" id="{2B42299C-138E-2654-EA0C-6BCF05705E29}"/>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58">
              <a:extLst>
                <a:ext uri="{FF2B5EF4-FFF2-40B4-BE49-F238E27FC236}">
                  <a16:creationId xmlns:a16="http://schemas.microsoft.com/office/drawing/2014/main" id="{03265055-1A41-8CB8-2E66-D20AD3B9EB63}"/>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59">
              <a:extLst>
                <a:ext uri="{FF2B5EF4-FFF2-40B4-BE49-F238E27FC236}">
                  <a16:creationId xmlns:a16="http://schemas.microsoft.com/office/drawing/2014/main" id="{041BAE46-0CFA-8A89-04D8-F03EAACD02F5}"/>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60">
              <a:extLst>
                <a:ext uri="{FF2B5EF4-FFF2-40B4-BE49-F238E27FC236}">
                  <a16:creationId xmlns:a16="http://schemas.microsoft.com/office/drawing/2014/main" id="{2F0C079E-B06A-33CC-9B09-9618A6BD6B36}"/>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61">
              <a:extLst>
                <a:ext uri="{FF2B5EF4-FFF2-40B4-BE49-F238E27FC236}">
                  <a16:creationId xmlns:a16="http://schemas.microsoft.com/office/drawing/2014/main" id="{EF6E75FF-4413-4CC1-0DC2-E04787395E71}"/>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62">
              <a:extLst>
                <a:ext uri="{FF2B5EF4-FFF2-40B4-BE49-F238E27FC236}">
                  <a16:creationId xmlns:a16="http://schemas.microsoft.com/office/drawing/2014/main" id="{18B00C9E-3866-E7D7-1758-1B6BA5802896}"/>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63">
              <a:extLst>
                <a:ext uri="{FF2B5EF4-FFF2-40B4-BE49-F238E27FC236}">
                  <a16:creationId xmlns:a16="http://schemas.microsoft.com/office/drawing/2014/main" id="{FBA0BF4E-EB5C-7348-4E78-20784B10554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64">
              <a:extLst>
                <a:ext uri="{FF2B5EF4-FFF2-40B4-BE49-F238E27FC236}">
                  <a16:creationId xmlns:a16="http://schemas.microsoft.com/office/drawing/2014/main" id="{38E279EA-7A25-2595-A1D0-767FEB5F88E7}"/>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65">
              <a:extLst>
                <a:ext uri="{FF2B5EF4-FFF2-40B4-BE49-F238E27FC236}">
                  <a16:creationId xmlns:a16="http://schemas.microsoft.com/office/drawing/2014/main" id="{8E46306A-2F1E-0BAE-34F8-EAD8B4B0854B}"/>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66">
              <a:extLst>
                <a:ext uri="{FF2B5EF4-FFF2-40B4-BE49-F238E27FC236}">
                  <a16:creationId xmlns:a16="http://schemas.microsoft.com/office/drawing/2014/main" id="{38CB693B-C15C-F1D6-872A-451DE417F093}"/>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67">
              <a:extLst>
                <a:ext uri="{FF2B5EF4-FFF2-40B4-BE49-F238E27FC236}">
                  <a16:creationId xmlns:a16="http://schemas.microsoft.com/office/drawing/2014/main" id="{4644D2C8-A890-1B27-DF4E-56D24DE99CF9}"/>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068">
              <a:extLst>
                <a:ext uri="{FF2B5EF4-FFF2-40B4-BE49-F238E27FC236}">
                  <a16:creationId xmlns:a16="http://schemas.microsoft.com/office/drawing/2014/main" id="{13E4F03A-09FA-0E3A-83EC-ACABEF25FFCC}"/>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069">
              <a:extLst>
                <a:ext uri="{FF2B5EF4-FFF2-40B4-BE49-F238E27FC236}">
                  <a16:creationId xmlns:a16="http://schemas.microsoft.com/office/drawing/2014/main" id="{7B2C7A37-68CF-F49B-D081-5E92C8965D8A}"/>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08" name="Date Placeholder 9">
            <a:extLst>
              <a:ext uri="{FF2B5EF4-FFF2-40B4-BE49-F238E27FC236}">
                <a16:creationId xmlns:a16="http://schemas.microsoft.com/office/drawing/2014/main" id="{6EC47C74-AF1B-A46F-533D-14BD0C60B6C5}"/>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0884C125-234E-4279-B170-E3A05DAB9114}" type="datetimeFigureOut">
              <a:rPr lang="ro-RO"/>
              <a:pPr>
                <a:defRPr/>
              </a:pPr>
              <a:t>11.02.2025</a:t>
            </a:fld>
            <a:endParaRPr lang="ro-RO"/>
          </a:p>
        </p:txBody>
      </p:sp>
    </p:spTree>
    <p:extLst>
      <p:ext uri="{BB962C8B-B14F-4D97-AF65-F5344CB8AC3E}">
        <p14:creationId xmlns:p14="http://schemas.microsoft.com/office/powerpoint/2010/main" val="3967524534"/>
      </p:ext>
    </p:extLst>
  </p:cSld>
  <p:clrMapOvr>
    <a:masterClrMapping/>
  </p:clrMapOvr>
  <p:hf sldNum="0" hdr="0" ft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SBN Mulțumim">
    <p:bg>
      <p:bgPr>
        <a:solidFill>
          <a:schemeClr val="accent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70DF271-E88E-3BB1-00E1-33BEAE551088}"/>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12CFBB09-5BF0-5019-4ADD-8F5647E696C1}"/>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78243EA8-039A-491F-9E1F-8EA8BC7E9E0E}"/>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E03D0BFC-EA7D-FEEC-FBC1-5546E01BA58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F0089ECF-28BA-0D55-1411-0536DAB5B1AE}"/>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5FB68668-67C8-C4A8-3375-4768EE9E35CD}"/>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517A67D9-D554-FACF-81EA-0663427D6D08}"/>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B2C46A34-F21A-30E8-8772-7CCD2BC1F28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886A60D0-34CD-B8F5-7B6D-6A96B142B0FD}"/>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23B99ABD-E80C-59C3-FE23-DE8E7C2AE40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71EE34C1-EB01-5E64-AACE-FB1377D5F51E}"/>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055E1255-B192-9D5A-0952-5BD225BF1796}"/>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AE7E4803-B555-A7EC-7C92-77B73EFBB7D3}"/>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6DB68A12-F83E-93BC-46CB-975D933FEBC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B582BA74-374C-55C2-8FFD-F9C04AF0C964}"/>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A2B890F0-EDA3-B0D2-D679-BEA3E94A466F}"/>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B7BA9AE0-5AED-8DFC-7B93-E85B95EEA72E}"/>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8A532D04-8382-A190-1403-945C426EEF3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3BC06AE9-EA0F-32B0-C8F1-51767085804C}"/>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8C13A85C-62C9-C9F1-75EF-DE6F1A7FD5E1}"/>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EB14F522-164F-0CE9-B88D-7C6EBD3CB3FA}"/>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8557B1E4-803F-0AC8-58C4-238363CBAFA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78B95BE1-0206-3171-A399-88151CE49A2F}"/>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E9BA8F69-7816-FCFC-486F-7E0B74C00C0D}"/>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AE602BFB-3FDE-8489-1247-A1623DC9FA1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FDA255BC-8322-E4E8-A4D9-94637AA4D097}"/>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F4BB75E8-727A-65B6-D5D0-864DA71BF65E}"/>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B78DA34E-7C30-21B4-AEC1-E5F87E7EAE39}"/>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61D26EC-40EE-9792-076D-2FD809DE0B2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FD64C2D7-7F0A-67A0-D520-BDAC7227A2E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7E7C2CB4-AEAA-781B-7B8F-D2CEF17F88E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4173E4D1-A08E-894D-28D8-F2B69D74A2A4}"/>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2E0F93BF-2FE4-DD92-B6B1-F07AC19EC17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921595A9-A323-4E36-ED24-10E3B8D7BA88}"/>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692C7F5F-CEE8-DF52-6797-552BE89331BB}"/>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E0E4A1F4-EC95-F1BC-BE3B-2547DDE26423}"/>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A0B461E5-4F18-88D8-5FED-C1CDCA2FEA3C}"/>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07309954-65A4-B06C-5F42-3A489F1A2C98}"/>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A09A6DB-EDF1-A140-7D25-5278BCB5CC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C92CE017-CDEB-5374-9595-9C0417CF371F}"/>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59444FD5-4890-BDDB-C85A-37F23B28A2E8}"/>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A09E2861-D877-6E8C-9009-FFEB07A8D39A}"/>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FA3ACB02-83E7-6ADA-D22E-96A2A50D7ED0}"/>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BE4741EC-1B36-BE4C-29A0-6BB8870BED3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977E341C-E8CC-FAC2-1F33-0527FC4CB34B}"/>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E8535646-FD39-460E-0FE0-FE92CDCC5B8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44169AFB-48D2-49DE-12A2-66590A503520}"/>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3765237-9570-C6FF-ECA9-0F3BF92A083D}"/>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1F7D7142-ADC7-D7C8-7CF5-B766F5359F3D}"/>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5">
              <a:extLst>
                <a:ext uri="{FF2B5EF4-FFF2-40B4-BE49-F238E27FC236}">
                  <a16:creationId xmlns:a16="http://schemas.microsoft.com/office/drawing/2014/main" id="{45E50788-BD53-5B0A-6E0C-1ABB38DEC163}"/>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2" name="Freeform: Shape 56">
              <a:extLst>
                <a:ext uri="{FF2B5EF4-FFF2-40B4-BE49-F238E27FC236}">
                  <a16:creationId xmlns:a16="http://schemas.microsoft.com/office/drawing/2014/main" id="{FE60B924-1AE2-CC6D-9360-2122963DE227}"/>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grpSp>
        <p:nvGrpSpPr>
          <p:cNvPr id="53" name="Graphic 100">
            <a:extLst>
              <a:ext uri="{FF2B5EF4-FFF2-40B4-BE49-F238E27FC236}">
                <a16:creationId xmlns:a16="http://schemas.microsoft.com/office/drawing/2014/main" id="{ECBE05DE-B894-7A82-24DD-A011E7DD74CB}"/>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56">
              <a:extLst>
                <a:ext uri="{FF2B5EF4-FFF2-40B4-BE49-F238E27FC236}">
                  <a16:creationId xmlns:a16="http://schemas.microsoft.com/office/drawing/2014/main" id="{23CBDC1C-DD54-24F8-FAF9-69A4F96E4E2C}"/>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57">
              <a:extLst>
                <a:ext uri="{FF2B5EF4-FFF2-40B4-BE49-F238E27FC236}">
                  <a16:creationId xmlns:a16="http://schemas.microsoft.com/office/drawing/2014/main" id="{ECC242AC-7074-3040-0542-E5F2C71CF4E5}"/>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58">
              <a:extLst>
                <a:ext uri="{FF2B5EF4-FFF2-40B4-BE49-F238E27FC236}">
                  <a16:creationId xmlns:a16="http://schemas.microsoft.com/office/drawing/2014/main" id="{5AEDE41E-080D-D3DA-80EB-FF467A37B75D}"/>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59">
              <a:extLst>
                <a:ext uri="{FF2B5EF4-FFF2-40B4-BE49-F238E27FC236}">
                  <a16:creationId xmlns:a16="http://schemas.microsoft.com/office/drawing/2014/main" id="{B7F449C3-FBBE-D0DD-E8A2-501F5C9E9517}"/>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60">
              <a:extLst>
                <a:ext uri="{FF2B5EF4-FFF2-40B4-BE49-F238E27FC236}">
                  <a16:creationId xmlns:a16="http://schemas.microsoft.com/office/drawing/2014/main" id="{9E38EB03-29C6-798B-080C-BE528D4A6915}"/>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61">
              <a:extLst>
                <a:ext uri="{FF2B5EF4-FFF2-40B4-BE49-F238E27FC236}">
                  <a16:creationId xmlns:a16="http://schemas.microsoft.com/office/drawing/2014/main" id="{AC1DDDBD-4B6C-4D86-9DC0-DA95D4402FBA}"/>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62">
              <a:extLst>
                <a:ext uri="{FF2B5EF4-FFF2-40B4-BE49-F238E27FC236}">
                  <a16:creationId xmlns:a16="http://schemas.microsoft.com/office/drawing/2014/main" id="{BB14495B-2245-167B-81EA-DD462EE2A2F0}"/>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23">
              <a:extLst>
                <a:ext uri="{FF2B5EF4-FFF2-40B4-BE49-F238E27FC236}">
                  <a16:creationId xmlns:a16="http://schemas.microsoft.com/office/drawing/2014/main" id="{2BD6876E-BE6D-B668-2D6C-0CFA0D6CB9C3}"/>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24">
              <a:extLst>
                <a:ext uri="{FF2B5EF4-FFF2-40B4-BE49-F238E27FC236}">
                  <a16:creationId xmlns:a16="http://schemas.microsoft.com/office/drawing/2014/main" id="{967C2759-DB50-A4C2-0A39-7E4BAD1DF101}"/>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27">
              <a:extLst>
                <a:ext uri="{FF2B5EF4-FFF2-40B4-BE49-F238E27FC236}">
                  <a16:creationId xmlns:a16="http://schemas.microsoft.com/office/drawing/2014/main" id="{BA8B96D7-0A7A-1458-FBD1-E6483E6763D9}"/>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28">
              <a:extLst>
                <a:ext uri="{FF2B5EF4-FFF2-40B4-BE49-F238E27FC236}">
                  <a16:creationId xmlns:a16="http://schemas.microsoft.com/office/drawing/2014/main" id="{74A6D068-B298-7F38-D423-C59945E14895}"/>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29">
              <a:extLst>
                <a:ext uri="{FF2B5EF4-FFF2-40B4-BE49-F238E27FC236}">
                  <a16:creationId xmlns:a16="http://schemas.microsoft.com/office/drawing/2014/main" id="{8BE25CB5-90A9-CE59-C91B-FC22991E5F09}"/>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30">
              <a:extLst>
                <a:ext uri="{FF2B5EF4-FFF2-40B4-BE49-F238E27FC236}">
                  <a16:creationId xmlns:a16="http://schemas.microsoft.com/office/drawing/2014/main" id="{FC47647A-AEFB-ABA3-5425-1722EB58888B}"/>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31">
              <a:extLst>
                <a:ext uri="{FF2B5EF4-FFF2-40B4-BE49-F238E27FC236}">
                  <a16:creationId xmlns:a16="http://schemas.microsoft.com/office/drawing/2014/main" id="{0576C809-3504-88E4-C125-751A1632D616}"/>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32">
              <a:extLst>
                <a:ext uri="{FF2B5EF4-FFF2-40B4-BE49-F238E27FC236}">
                  <a16:creationId xmlns:a16="http://schemas.microsoft.com/office/drawing/2014/main" id="{F3E8BA1A-AA82-C67E-B721-CADE89A699E6}"/>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33">
              <a:extLst>
                <a:ext uri="{FF2B5EF4-FFF2-40B4-BE49-F238E27FC236}">
                  <a16:creationId xmlns:a16="http://schemas.microsoft.com/office/drawing/2014/main" id="{8E2E7D3B-D2FB-09F7-D74F-ABE8BF948F29}"/>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34">
              <a:extLst>
                <a:ext uri="{FF2B5EF4-FFF2-40B4-BE49-F238E27FC236}">
                  <a16:creationId xmlns:a16="http://schemas.microsoft.com/office/drawing/2014/main" id="{73280A68-68A3-EDCB-2272-1C90536A600C}"/>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35">
              <a:extLst>
                <a:ext uri="{FF2B5EF4-FFF2-40B4-BE49-F238E27FC236}">
                  <a16:creationId xmlns:a16="http://schemas.microsoft.com/office/drawing/2014/main" id="{20665E97-1329-2BC6-643C-7C9D9D4E1855}"/>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36">
              <a:extLst>
                <a:ext uri="{FF2B5EF4-FFF2-40B4-BE49-F238E27FC236}">
                  <a16:creationId xmlns:a16="http://schemas.microsoft.com/office/drawing/2014/main" id="{EBED2121-D11A-46F1-83F1-7BB877610D90}"/>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37">
              <a:extLst>
                <a:ext uri="{FF2B5EF4-FFF2-40B4-BE49-F238E27FC236}">
                  <a16:creationId xmlns:a16="http://schemas.microsoft.com/office/drawing/2014/main" id="{C355910F-1CF8-819A-9E75-8D11CCFE977A}"/>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38">
              <a:extLst>
                <a:ext uri="{FF2B5EF4-FFF2-40B4-BE49-F238E27FC236}">
                  <a16:creationId xmlns:a16="http://schemas.microsoft.com/office/drawing/2014/main" id="{6C17EE89-2DE3-F657-2E20-C6EAE1178E4B}"/>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39">
              <a:extLst>
                <a:ext uri="{FF2B5EF4-FFF2-40B4-BE49-F238E27FC236}">
                  <a16:creationId xmlns:a16="http://schemas.microsoft.com/office/drawing/2014/main" id="{BB3BD153-3AB8-510B-C90B-C3F8A36475BD}"/>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40">
              <a:extLst>
                <a:ext uri="{FF2B5EF4-FFF2-40B4-BE49-F238E27FC236}">
                  <a16:creationId xmlns:a16="http://schemas.microsoft.com/office/drawing/2014/main" id="{574E5840-40AD-8051-DD5A-0A26C4C64B8F}"/>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41">
              <a:extLst>
                <a:ext uri="{FF2B5EF4-FFF2-40B4-BE49-F238E27FC236}">
                  <a16:creationId xmlns:a16="http://schemas.microsoft.com/office/drawing/2014/main" id="{7B2DE316-B367-66A7-34B8-82F33036B22A}"/>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42">
              <a:extLst>
                <a:ext uri="{FF2B5EF4-FFF2-40B4-BE49-F238E27FC236}">
                  <a16:creationId xmlns:a16="http://schemas.microsoft.com/office/drawing/2014/main" id="{2212385A-8C76-F7D6-E61B-950CD92AEB7D}"/>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43">
              <a:extLst>
                <a:ext uri="{FF2B5EF4-FFF2-40B4-BE49-F238E27FC236}">
                  <a16:creationId xmlns:a16="http://schemas.microsoft.com/office/drawing/2014/main" id="{19190934-6F32-391E-73D1-FC7B618AD708}"/>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44">
              <a:extLst>
                <a:ext uri="{FF2B5EF4-FFF2-40B4-BE49-F238E27FC236}">
                  <a16:creationId xmlns:a16="http://schemas.microsoft.com/office/drawing/2014/main" id="{5261CC5B-AB12-E603-DB58-337DE5AC96C2}"/>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45">
              <a:extLst>
                <a:ext uri="{FF2B5EF4-FFF2-40B4-BE49-F238E27FC236}">
                  <a16:creationId xmlns:a16="http://schemas.microsoft.com/office/drawing/2014/main" id="{A8AD7E7E-65FB-CBD9-9EE2-15141E83996D}"/>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46">
              <a:extLst>
                <a:ext uri="{FF2B5EF4-FFF2-40B4-BE49-F238E27FC236}">
                  <a16:creationId xmlns:a16="http://schemas.microsoft.com/office/drawing/2014/main" id="{BE081B4F-BED4-4CA0-73E8-A2E317F18F7D}"/>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47">
              <a:extLst>
                <a:ext uri="{FF2B5EF4-FFF2-40B4-BE49-F238E27FC236}">
                  <a16:creationId xmlns:a16="http://schemas.microsoft.com/office/drawing/2014/main" id="{678206C2-E734-DA2B-1C64-4E06B3D39EED}"/>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48">
              <a:extLst>
                <a:ext uri="{FF2B5EF4-FFF2-40B4-BE49-F238E27FC236}">
                  <a16:creationId xmlns:a16="http://schemas.microsoft.com/office/drawing/2014/main" id="{29E34667-D13F-C424-BB43-0D67823A43FE}"/>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49">
              <a:extLst>
                <a:ext uri="{FF2B5EF4-FFF2-40B4-BE49-F238E27FC236}">
                  <a16:creationId xmlns:a16="http://schemas.microsoft.com/office/drawing/2014/main" id="{BCC0B8A2-EF69-3848-D9F6-B8EF4EB43D7D}"/>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50">
              <a:extLst>
                <a:ext uri="{FF2B5EF4-FFF2-40B4-BE49-F238E27FC236}">
                  <a16:creationId xmlns:a16="http://schemas.microsoft.com/office/drawing/2014/main" id="{E6B9D55C-A9C6-BA9F-2607-3EBCCC151B57}"/>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51">
              <a:extLst>
                <a:ext uri="{FF2B5EF4-FFF2-40B4-BE49-F238E27FC236}">
                  <a16:creationId xmlns:a16="http://schemas.microsoft.com/office/drawing/2014/main" id="{35DDC299-6DF2-2048-0D22-44FAA57CEE82}"/>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52">
              <a:extLst>
                <a:ext uri="{FF2B5EF4-FFF2-40B4-BE49-F238E27FC236}">
                  <a16:creationId xmlns:a16="http://schemas.microsoft.com/office/drawing/2014/main" id="{D98C52F9-0AD5-F3DB-9D07-C1FB481EF7E8}"/>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53">
              <a:extLst>
                <a:ext uri="{FF2B5EF4-FFF2-40B4-BE49-F238E27FC236}">
                  <a16:creationId xmlns:a16="http://schemas.microsoft.com/office/drawing/2014/main" id="{76877B57-A783-4A44-C1CC-F54190CB8AEC}"/>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54">
              <a:extLst>
                <a:ext uri="{FF2B5EF4-FFF2-40B4-BE49-F238E27FC236}">
                  <a16:creationId xmlns:a16="http://schemas.microsoft.com/office/drawing/2014/main" id="{1B03A3EF-E9E6-892A-56F7-409D82CE9F77}"/>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55">
              <a:extLst>
                <a:ext uri="{FF2B5EF4-FFF2-40B4-BE49-F238E27FC236}">
                  <a16:creationId xmlns:a16="http://schemas.microsoft.com/office/drawing/2014/main" id="{1AF659CE-0BBD-A268-8429-8B3FA1FC77E0}"/>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56">
              <a:extLst>
                <a:ext uri="{FF2B5EF4-FFF2-40B4-BE49-F238E27FC236}">
                  <a16:creationId xmlns:a16="http://schemas.microsoft.com/office/drawing/2014/main" id="{4FF72400-EF1B-4FDC-ACB5-5FD24319C009}"/>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57">
              <a:extLst>
                <a:ext uri="{FF2B5EF4-FFF2-40B4-BE49-F238E27FC236}">
                  <a16:creationId xmlns:a16="http://schemas.microsoft.com/office/drawing/2014/main" id="{D0E44554-5708-3484-6CF9-E8238CC8D8D9}"/>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58">
              <a:extLst>
                <a:ext uri="{FF2B5EF4-FFF2-40B4-BE49-F238E27FC236}">
                  <a16:creationId xmlns:a16="http://schemas.microsoft.com/office/drawing/2014/main" id="{C7ED3391-5569-6A48-4001-E88B51D3FEDA}"/>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59">
              <a:extLst>
                <a:ext uri="{FF2B5EF4-FFF2-40B4-BE49-F238E27FC236}">
                  <a16:creationId xmlns:a16="http://schemas.microsoft.com/office/drawing/2014/main" id="{E51DCA74-685C-A02F-1505-96B86A9AF492}"/>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60">
              <a:extLst>
                <a:ext uri="{FF2B5EF4-FFF2-40B4-BE49-F238E27FC236}">
                  <a16:creationId xmlns:a16="http://schemas.microsoft.com/office/drawing/2014/main" id="{EE74EB52-191C-C01D-DA58-FD7FBE378AD4}"/>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61">
              <a:extLst>
                <a:ext uri="{FF2B5EF4-FFF2-40B4-BE49-F238E27FC236}">
                  <a16:creationId xmlns:a16="http://schemas.microsoft.com/office/drawing/2014/main" id="{4AFEADAD-284B-D531-99CC-4B340F1C9514}"/>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62">
              <a:extLst>
                <a:ext uri="{FF2B5EF4-FFF2-40B4-BE49-F238E27FC236}">
                  <a16:creationId xmlns:a16="http://schemas.microsoft.com/office/drawing/2014/main" id="{28C30D28-4BDE-B8B2-68C3-E68A39837EF2}"/>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63">
              <a:extLst>
                <a:ext uri="{FF2B5EF4-FFF2-40B4-BE49-F238E27FC236}">
                  <a16:creationId xmlns:a16="http://schemas.microsoft.com/office/drawing/2014/main" id="{AB9F9E9D-A78F-7582-987E-5A6CF9CC5372}"/>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64">
              <a:extLst>
                <a:ext uri="{FF2B5EF4-FFF2-40B4-BE49-F238E27FC236}">
                  <a16:creationId xmlns:a16="http://schemas.microsoft.com/office/drawing/2014/main" id="{B08A7E3C-905C-BFB8-E217-AEC0B423BE60}"/>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65">
              <a:extLst>
                <a:ext uri="{FF2B5EF4-FFF2-40B4-BE49-F238E27FC236}">
                  <a16:creationId xmlns:a16="http://schemas.microsoft.com/office/drawing/2014/main" id="{55F19F2D-A5B8-64DA-1881-C84C55C56B8D}"/>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66">
              <a:extLst>
                <a:ext uri="{FF2B5EF4-FFF2-40B4-BE49-F238E27FC236}">
                  <a16:creationId xmlns:a16="http://schemas.microsoft.com/office/drawing/2014/main" id="{B5E2FB3B-DA3F-E26C-7BAD-16723611A51D}"/>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67">
              <a:extLst>
                <a:ext uri="{FF2B5EF4-FFF2-40B4-BE49-F238E27FC236}">
                  <a16:creationId xmlns:a16="http://schemas.microsoft.com/office/drawing/2014/main" id="{861EE7A0-7A73-8AD4-D4AA-0C09826F6677}"/>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68">
              <a:extLst>
                <a:ext uri="{FF2B5EF4-FFF2-40B4-BE49-F238E27FC236}">
                  <a16:creationId xmlns:a16="http://schemas.microsoft.com/office/drawing/2014/main" id="{A420EC91-2526-C78E-8DFB-249A79176F74}"/>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69">
              <a:extLst>
                <a:ext uri="{FF2B5EF4-FFF2-40B4-BE49-F238E27FC236}">
                  <a16:creationId xmlns:a16="http://schemas.microsoft.com/office/drawing/2014/main" id="{458AA653-E104-2A8C-7FCE-DD2BC3FEC75B}"/>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070">
              <a:extLst>
                <a:ext uri="{FF2B5EF4-FFF2-40B4-BE49-F238E27FC236}">
                  <a16:creationId xmlns:a16="http://schemas.microsoft.com/office/drawing/2014/main" id="{AAED182C-17D0-100B-BC6F-F2DE5D57D51C}"/>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071">
              <a:extLst>
                <a:ext uri="{FF2B5EF4-FFF2-40B4-BE49-F238E27FC236}">
                  <a16:creationId xmlns:a16="http://schemas.microsoft.com/office/drawing/2014/main" id="{45196E98-1AE7-C5FC-A41A-A92F3B1804FE}"/>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Tree>
    <p:extLst>
      <p:ext uri="{BB962C8B-B14F-4D97-AF65-F5344CB8AC3E}">
        <p14:creationId xmlns:p14="http://schemas.microsoft.com/office/powerpoint/2010/main" val="26337254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LNSP Titlu">
    <p:bg>
      <p:bgPr>
        <a:solidFill>
          <a:srgbClr val="00B9F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80518D99-6F77-CAB8-7488-C4B45DF69F9D}"/>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4D67A851-7DA6-4F75-F973-6B28C64985A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CE948D4B-33DC-D01A-0B7F-A464A26D6253}"/>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74554733-3343-B6B0-058F-6F7861EE3548}"/>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D7B9D54F-6A8A-C7CD-DD14-833AB5B95BB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EAC6351-7B87-0D39-77BC-B604EE67F0D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0E603D35-B54F-8E1F-EADF-41416E0F561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23CC5A5A-E51D-635F-834A-427C041288C6}"/>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1527668C-F0B6-760F-C4CE-A5561886E941}"/>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BF2397B4-725D-4A15-4748-47683BF2998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98AC016-81D9-E106-574B-1F84080D733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A2776E37-7D72-420C-DAA7-189B2A6EFF3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1A2F5EAA-A470-2BC7-D3AC-53687EDD7C2B}"/>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D852653A-9A30-0DE4-5582-97ECF33E0886}"/>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E7908996-58B0-E6AF-7D59-902583600FD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8D547122-033D-42D8-E983-99258C09EABC}"/>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9552154B-9DDE-4237-70B2-2AECDEFC258E}"/>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200B6689-A99B-9C85-7938-27161EDBC59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451A26FF-20DD-36EF-EF8D-F3787D4A5404}"/>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624F5D4-761E-26BF-B9D6-BB8C335E110A}"/>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BC39B6B4-2621-29F5-5947-3C92A3998F90}"/>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7DDEBC5A-EC50-D50D-A502-86AD9DCBEC8E}"/>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2266E789-FCD6-E585-A99C-E4633384097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C7B7BFBF-87C1-59E6-0A3B-AF7634F974A4}"/>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6AEF6464-A8AB-30C6-A70F-3D48CFFCF005}"/>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11D71462-3EF1-F73D-23FC-1A58AF00083A}"/>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8780EE9F-2D99-22C0-BCA7-C21E34B84682}"/>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C4B1167C-738C-00FF-6D53-EEF87315C2F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CB390367-17E1-189E-9AC5-C56036E3787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D2FE4970-1F8D-B53F-AC32-1A12EE68C6AE}"/>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72F8FDE3-1669-FF7E-1A01-7DFBC6EB327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84A63243-C8C7-16F7-49F9-E3672D5B9F41}"/>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F8A80FA8-8530-2838-79CE-7F63037CCD58}"/>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3F1ECEE9-99D7-62E9-665C-5C8844970765}"/>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AFE3A3FA-1012-14F5-345B-D387FBC5E23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D6150543-D439-840E-8DC6-C98FAD0402A3}"/>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9DC37E49-2B81-904D-915E-98EB4F073374}"/>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DFE28720-3CEF-9FAB-3A4E-A8E2F0CC1A57}"/>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E0F3B5E3-236E-A501-B069-3DD1BB48D6F0}"/>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3CD565C3-88A9-E931-5BE2-D6E434BE492C}"/>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AD2FD848-DA54-7A16-3CA5-2EFFDD039714}"/>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4F27CDD9-F376-1DC1-5FBC-635277121C41}"/>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A817D908-24D5-0D98-542D-88372774273E}"/>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5C16B763-2084-E9AF-F068-D5FC10889086}"/>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DA606684-D07F-E9CE-0275-AB04F35CA5CE}"/>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41EC0121-F369-4325-D159-26677A8EDA8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2D1BC254-2751-CC90-E1A5-125DC1CD57FF}"/>
              </a:ext>
            </a:extLst>
          </p:cNvPr>
          <p:cNvGrpSpPr>
            <a:grpSpLocks noChangeAspect="1"/>
          </p:cNvGrpSpPr>
          <p:nvPr/>
        </p:nvGrpSpPr>
        <p:grpSpPr>
          <a:xfrm>
            <a:off x="19238400" y="1393200"/>
            <a:ext cx="2638800" cy="1009161"/>
            <a:chOff x="11201400" y="6490494"/>
            <a:chExt cx="1980057" cy="757237"/>
          </a:xfrm>
          <a:solidFill>
            <a:srgbClr val="FFFFFF"/>
          </a:solidFill>
        </p:grpSpPr>
        <p:sp>
          <p:nvSpPr>
            <p:cNvPr id="51" name="Freeform: Shape 51">
              <a:extLst>
                <a:ext uri="{FF2B5EF4-FFF2-40B4-BE49-F238E27FC236}">
                  <a16:creationId xmlns:a16="http://schemas.microsoft.com/office/drawing/2014/main" id="{7F5B8385-6386-3533-9847-8550B6988BDB}"/>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2B08E434-5E92-73C7-581F-BAD6AE58BFC3}"/>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AD0045C3-CEC2-97E1-180D-6DBE6AA5ED42}"/>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CA84F636-A149-ED1B-E547-E2E7AA138530}"/>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A4BF1DC4-68C2-9EC6-6131-16B37AD94557}"/>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7A60BCDE-B43A-A5FD-BF54-2841B62538E4}"/>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D3CCAC98-7C1E-CCAE-EE71-D08BF5FE698B}"/>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5D1E3259-DC14-7887-7911-10502407E2E1}"/>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5DC5EC3F-8DCF-9AD5-17A5-913E982FD4E5}"/>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A2124DB2-CB35-627E-56D3-243A0269DA53}"/>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2F2BDC7C-6440-4FF5-AAE4-5E5628A546C0}"/>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D35B4B5C-A18A-3B66-8068-E97F0618DAD8}"/>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1B5F350E-A1B5-2FFF-2FF5-DC1DC38937C1}"/>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DF0A09DB-FBCE-39FC-C75A-13EDCAACA93D}"/>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C978AE28-1A3F-6B76-81EB-AF0A1A6DA5CD}"/>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343D01CF-42F1-969B-5D43-4D16AD5978A2}"/>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1BB2A7AE-EB20-AD1D-8BB7-A727596F40DB}"/>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DCBCC78F-B2C7-F405-B1B5-69337C77A5E8}"/>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1A60D796-A724-1D75-B052-E585906F8070}"/>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5B4BA59D-784B-A673-662C-46106CDF50B9}"/>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C47E56DA-2FEA-ECD9-2D00-F69F0996C4B6}"/>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45EDC8F6-E215-FC20-1AC7-753D744690FC}"/>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EE8DC02B-96C9-29DC-F830-C0F2104DAD2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3315A5ED-43DC-B94B-DCDD-92A8E244D13F}"/>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B6851E1F-EBEE-F2A9-A367-4FC4BC5722A3}"/>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B5E9AC1B-A268-41E6-AF37-0CE0D8AEEE65}"/>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86A67BE6-1D79-E94B-2B24-2E8CEBC03A7B}"/>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A1048100-433A-7B5B-D839-943D3775D22F}"/>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00EB76E1-6342-9AD1-7A2E-EAFDF61CFCED}"/>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9FE5E611-6424-29BB-3351-9FF2B2C1827C}"/>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17703861-E03F-CCCD-066E-27E26B13C5E1}"/>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C17945C4-6584-D7E6-5956-94F620710F4E}"/>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CC32EF33-708E-A9B3-6649-2DEF0FC835DE}"/>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90ED4B2A-D1AC-0813-2F31-F75822F20E02}"/>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B419F9C9-9D83-D676-5116-E143545E57DE}"/>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A9ABD4E2-3F69-C2B3-BFD0-48E88750395A}"/>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73A22922-A9A0-868D-128C-E93AB409D908}"/>
              </a:ext>
            </a:extLst>
          </p:cNvPr>
          <p:cNvGrpSpPr>
            <a:grpSpLocks noChangeAspect="1"/>
          </p:cNvGrpSpPr>
          <p:nvPr/>
        </p:nvGrpSpPr>
        <p:grpSpPr bwMode="auto">
          <a:xfrm>
            <a:off x="4381500" y="8812213"/>
            <a:ext cx="3146425" cy="3632200"/>
            <a:chOff x="11010900" y="5504656"/>
            <a:chExt cx="2359628" cy="2724721"/>
          </a:xfrm>
        </p:grpSpPr>
        <p:sp>
          <p:nvSpPr>
            <p:cNvPr id="88" name="Freeform: Shape 1050">
              <a:extLst>
                <a:ext uri="{FF2B5EF4-FFF2-40B4-BE49-F238E27FC236}">
                  <a16:creationId xmlns:a16="http://schemas.microsoft.com/office/drawing/2014/main" id="{6998F2B7-EAE4-D885-29C4-20876E5AFA04}"/>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1">
              <a:extLst>
                <a:ext uri="{FF2B5EF4-FFF2-40B4-BE49-F238E27FC236}">
                  <a16:creationId xmlns:a16="http://schemas.microsoft.com/office/drawing/2014/main" id="{F4AB6F2A-F975-DBB8-CCDA-452DD11BDDBC}"/>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0" name="Date Placeholder 9">
            <a:extLst>
              <a:ext uri="{FF2B5EF4-FFF2-40B4-BE49-F238E27FC236}">
                <a16:creationId xmlns:a16="http://schemas.microsoft.com/office/drawing/2014/main" id="{7F31A60F-E98E-5D3E-736C-573B82870065}"/>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2A6E3BC4-6FA3-4444-9443-17B3948A158F}" type="datetimeFigureOut">
              <a:rPr lang="ro-RO"/>
              <a:pPr>
                <a:defRPr/>
              </a:pPr>
              <a:t>11.02.2025</a:t>
            </a:fld>
            <a:endParaRPr lang="ro-RO"/>
          </a:p>
        </p:txBody>
      </p:sp>
    </p:spTree>
    <p:extLst>
      <p:ext uri="{BB962C8B-B14F-4D97-AF65-F5344CB8AC3E}">
        <p14:creationId xmlns:p14="http://schemas.microsoft.com/office/powerpoint/2010/main" val="4026548898"/>
      </p:ext>
    </p:extLst>
  </p:cSld>
  <p:clrMapOvr>
    <a:masterClrMapping/>
  </p:clrMapOvr>
  <p:hf sldNum="0" hdr="0" ftr="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NSP Mulțumim">
    <p:bg>
      <p:bgPr>
        <a:solidFill>
          <a:srgbClr val="00B9F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0B7074-E9F6-B6F7-FFD5-326CA718EE30}"/>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C201F60C-5B21-2DBF-CCC0-F61ABB76F1E0}"/>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4870FA12-6180-C2EC-D27B-E79B63392D29}"/>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5609ED8B-72F8-555F-FB2B-A3034C09F3B7}"/>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DC5E8DE-B897-A92C-4CA1-A7FE09FE4F11}"/>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12EDF344-7320-6F4E-C5E0-D024F35EDAC0}"/>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A82858D3-B867-305F-1DA9-FB2FC7A1494D}"/>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4FDADC8F-E4E8-0F03-6FD3-BFF77D9270E9}"/>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ACFB6412-F2D8-D060-EADC-8E2D5FFB730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1624D226-AFD6-79A0-95CD-DD7237C3D513}"/>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DA0A7C03-F6B6-5893-E3B8-6164F27507C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7D5B92E7-75DB-9635-BC40-BE2ACFCB49BE}"/>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8C671A7B-E6FC-082D-29BD-29272219FD93}"/>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499515DF-952D-D245-70E2-4DA94209D80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AA2116CF-E9CC-3D65-90C3-3C49A27348A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315984C-A214-F856-274A-0678100F53B2}"/>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00A1D16B-B769-8958-35F3-BD6AB0D538F6}"/>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6FE1C0CF-B76A-F6AE-727F-67299BD1F5F4}"/>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ED30D922-856A-2C2D-481A-8C02D31BB85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43EB5B16-9C28-EE2E-9FA0-0ACE0D9FDCC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F024D2A5-CFE2-80ED-3DF5-36A3D2307F8E}"/>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5A488287-E48E-DB24-63D3-FF1580DDC56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691DB53B-7B10-3267-7949-0918729C618C}"/>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DE38F514-569E-5DBE-4E50-C90E77E47BC3}"/>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4A90B79F-8BE5-935E-6D57-7412E61CC5D6}"/>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DFFBFE50-1E5E-0C59-CCC3-69A7445154BE}"/>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7AD57262-CDE6-31F8-49B8-BBD5788CA52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C7AAC450-DB8D-E225-4584-43AE5E75941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1387601-66C2-5A3A-B480-2639F2DBB8B5}"/>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08D7F7EC-C282-5128-6EEC-2A3130052AFD}"/>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51ECD046-C075-BE26-395C-129C580A4098}"/>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57549444-77F2-6754-4DE7-84B1CAED52EE}"/>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A662CC3B-891C-7244-A495-3706DE6F0598}"/>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66EF50D9-414E-7B25-401E-EE4577833D7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DB002728-1C1A-C10B-C733-8763202EB925}"/>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45CD3828-850A-AD99-ADD0-E06B005E1F5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2102523B-D26F-6AD2-27CB-6DEA088D5CA1}"/>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D8D0DB88-6AF7-1FD3-794C-A97BBF6D8FC0}"/>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CF41262-ADA3-9D9F-100C-68529D91EDFC}"/>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9B0CE348-1662-E9DB-D656-31D64D9DB2A9}"/>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F24BAEB7-ECEB-CC53-BB7D-DACF6A2D8A19}"/>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1D2F6897-25B3-C510-5C9F-0FC49EFC24FE}"/>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5B0E047-8C7B-772A-8E67-A4192E2C6189}"/>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8A7604D2-A395-C95A-627D-153FBA8A95E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E6D6B67F-8A7F-D781-5B22-9D31909C8470}"/>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6698AF1-412A-7B98-EB9E-F73BE9408173}"/>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B2AE8BB7-24C3-CF88-C422-24A0AB6D8558}"/>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8114F132-1A23-5780-DDFB-09132D06EEF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36204423-5CDD-F15F-9F6A-89A41E31E2C7}"/>
              </a:ext>
            </a:extLst>
          </p:cNvPr>
          <p:cNvGrpSpPr>
            <a:grpSpLocks noChangeAspect="1"/>
          </p:cNvGrpSpPr>
          <p:nvPr userDrawn="1"/>
        </p:nvGrpSpPr>
        <p:grpSpPr>
          <a:xfrm>
            <a:off x="19238400" y="1393200"/>
            <a:ext cx="2638800" cy="1009161"/>
            <a:chOff x="11201400" y="6490494"/>
            <a:chExt cx="1980057" cy="757237"/>
          </a:xfrm>
          <a:solidFill>
            <a:srgbClr val="FFFFFF"/>
          </a:solidFill>
        </p:grpSpPr>
        <p:sp>
          <p:nvSpPr>
            <p:cNvPr id="51" name="Freeform: Shape 53">
              <a:extLst>
                <a:ext uri="{FF2B5EF4-FFF2-40B4-BE49-F238E27FC236}">
                  <a16:creationId xmlns:a16="http://schemas.microsoft.com/office/drawing/2014/main" id="{5A2229A2-1BBE-CC47-A667-9C4E6073641D}"/>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00F32A9E-AB05-66E8-962C-5C4321CE1044}"/>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648743F7-7AD8-7960-661A-26BF36A573A6}"/>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F995260D-85E2-B01A-A863-B9907902EB80}"/>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24F2D5B0-70B3-A4E4-801E-25963AEECEAA}"/>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44BCA9AC-DD8B-3789-512A-D6B1A3564E9B}"/>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9466D5CA-C2DD-9FC2-826D-8A3B32245F31}"/>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E394242E-9E8A-7E7A-D606-84FEFC6BD38B}"/>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354B7F13-A131-5AC4-05E7-6BD6707E9E74}"/>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917EF674-9453-887C-3618-39295432AF0E}"/>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558D6DDE-C7F4-C32B-C659-C0C4E64A0248}"/>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5AE47245-EE80-6881-BFE5-185B6879D76D}"/>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F58B4390-2DC6-62B3-A829-D26E1D9540BF}"/>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068BE782-97DA-BBA8-D874-DCEFA54BFC1C}"/>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ACAA1332-FB25-2A2E-73B5-CE8CEB3A450E}"/>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B158D6EA-1F63-FCA6-CFF5-36E008749549}"/>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5B8E8B2B-CDF0-B6A1-B30C-B9E177AD0707}"/>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05928A59-BBA6-8D4E-ECC3-66B7E4E20D15}"/>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905BBF16-A06C-06DF-D19A-D729ED1E5349}"/>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89ABD249-C09F-DAB9-F8AD-ED7068D80A08}"/>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75A29494-D60F-4BD1-B4CE-9B9E3AE28AF5}"/>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32BE31B9-A905-3449-21AD-A3E7BC9CA570}"/>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5CE9BB65-427C-5043-53B1-E1760CA9CA2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BC5B3151-B6A3-7984-5251-6EAEE980AF56}"/>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AEE742CE-C6AA-EE12-6F0B-91AB2DA30139}"/>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A053D71D-BDED-8C80-AA5E-0823C278B8E6}"/>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80A92061-44F9-EE97-CAB5-1CC3EFC3074C}"/>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2DD320DC-F8A3-C3F2-5D84-098232742287}"/>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C18D421A-3B4A-8C0F-262B-7E088C48E5F8}"/>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F2550638-7FDA-3EB8-C7E6-86A1C25F7FD5}"/>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3B09B5F5-9F41-AED9-2F0D-43064FA44613}"/>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4F3D3DEF-D899-FDC3-8631-D0CECBA8DC46}"/>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AF146EC2-0B12-F614-0E46-B964AD1735E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B31FE272-DFF6-988B-3F02-6FC79922DE76}"/>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28676A4F-14C3-DF05-C19E-1E889FB1C797}"/>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5B76D106-B9B4-335D-8061-45E41D2B04CC}"/>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03E3C1D6-5C43-662C-C6F0-E2C442226243}"/>
              </a:ext>
            </a:extLst>
          </p:cNvPr>
          <p:cNvGrpSpPr>
            <a:grpSpLocks noChangeAspect="1"/>
          </p:cNvGrpSpPr>
          <p:nvPr userDrawn="1"/>
        </p:nvGrpSpPr>
        <p:grpSpPr bwMode="auto">
          <a:xfrm>
            <a:off x="4381500" y="8812213"/>
            <a:ext cx="3146425" cy="3632200"/>
            <a:chOff x="11010900" y="5504656"/>
            <a:chExt cx="2359628" cy="2724721"/>
          </a:xfrm>
        </p:grpSpPr>
        <p:sp>
          <p:nvSpPr>
            <p:cNvPr id="88" name="Freeform: Shape 1052">
              <a:extLst>
                <a:ext uri="{FF2B5EF4-FFF2-40B4-BE49-F238E27FC236}">
                  <a16:creationId xmlns:a16="http://schemas.microsoft.com/office/drawing/2014/main" id="{1DB70CC4-CBF6-3886-AEC6-5E21261E05A4}"/>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3">
              <a:extLst>
                <a:ext uri="{FF2B5EF4-FFF2-40B4-BE49-F238E27FC236}">
                  <a16:creationId xmlns:a16="http://schemas.microsoft.com/office/drawing/2014/main" id="{49B3E1BB-82E7-44DF-B913-C5C3B31D08FE}"/>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32256258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40579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apitol">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96A2F7C-5C3A-2DFB-5A39-43465149EA24}"/>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4" name="Graphic 7">
            <a:extLst>
              <a:ext uri="{FF2B5EF4-FFF2-40B4-BE49-F238E27FC236}">
                <a16:creationId xmlns:a16="http://schemas.microsoft.com/office/drawing/2014/main" id="{5BEF9529-3074-A892-9FD7-EE07F3E8F783}"/>
              </a:ext>
            </a:extLst>
          </p:cNvPr>
          <p:cNvGrpSpPr>
            <a:grpSpLocks/>
          </p:cNvGrpSpPr>
          <p:nvPr/>
        </p:nvGrpSpPr>
        <p:grpSpPr bwMode="auto">
          <a:xfrm>
            <a:off x="1011238" y="885825"/>
            <a:ext cx="1030287" cy="1495425"/>
            <a:chOff x="1011092" y="885600"/>
            <a:chExt cx="1030668" cy="1496004"/>
          </a:xfrm>
        </p:grpSpPr>
        <p:grpSp>
          <p:nvGrpSpPr>
            <p:cNvPr id="5" name="Graphic 7">
              <a:extLst>
                <a:ext uri="{FF2B5EF4-FFF2-40B4-BE49-F238E27FC236}">
                  <a16:creationId xmlns:a16="http://schemas.microsoft.com/office/drawing/2014/main" id="{4E89E9B7-953C-32E3-4797-19BBF61F0900}"/>
                </a:ext>
              </a:extLst>
            </p:cNvPr>
            <p:cNvGrpSpPr>
              <a:grpSpLocks/>
            </p:cNvGrpSpPr>
            <p:nvPr/>
          </p:nvGrpSpPr>
          <p:grpSpPr bwMode="auto">
            <a:xfrm>
              <a:off x="1011092" y="1032729"/>
              <a:ext cx="515270" cy="1348875"/>
              <a:chOff x="1011092" y="1032729"/>
              <a:chExt cx="515270" cy="1348875"/>
            </a:xfrm>
          </p:grpSpPr>
          <p:sp>
            <p:nvSpPr>
              <p:cNvPr id="18" name="Freeform: Shape 20">
                <a:extLst>
                  <a:ext uri="{FF2B5EF4-FFF2-40B4-BE49-F238E27FC236}">
                    <a16:creationId xmlns:a16="http://schemas.microsoft.com/office/drawing/2014/main" id="{795BFD95-7C4E-9FDA-C2C5-5C99DC4826D2}"/>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9" name="Freeform: Shape 21">
                <a:extLst>
                  <a:ext uri="{FF2B5EF4-FFF2-40B4-BE49-F238E27FC236}">
                    <a16:creationId xmlns:a16="http://schemas.microsoft.com/office/drawing/2014/main" id="{7963ADBB-BA50-4D3E-C234-944041D4DA3F}"/>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6" name="Freeform: Shape 9">
              <a:extLst>
                <a:ext uri="{FF2B5EF4-FFF2-40B4-BE49-F238E27FC236}">
                  <a16:creationId xmlns:a16="http://schemas.microsoft.com/office/drawing/2014/main" id="{2BF0F6FC-F8B5-0325-E3A3-192A919DD0B1}"/>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7" name="Freeform: Shape 10">
              <a:extLst>
                <a:ext uri="{FF2B5EF4-FFF2-40B4-BE49-F238E27FC236}">
                  <a16:creationId xmlns:a16="http://schemas.microsoft.com/office/drawing/2014/main" id="{0B789966-703A-0288-973B-74A5A7DD61A8}"/>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8" name="Graphic 7">
              <a:extLst>
                <a:ext uri="{FF2B5EF4-FFF2-40B4-BE49-F238E27FC236}">
                  <a16:creationId xmlns:a16="http://schemas.microsoft.com/office/drawing/2014/main" id="{2D880F96-7D9E-73CC-9342-2E11474577F0}"/>
                </a:ext>
              </a:extLst>
            </p:cNvPr>
            <p:cNvGrpSpPr>
              <a:grpSpLocks/>
            </p:cNvGrpSpPr>
            <p:nvPr/>
          </p:nvGrpSpPr>
          <p:grpSpPr bwMode="auto">
            <a:xfrm>
              <a:off x="1526362" y="1032729"/>
              <a:ext cx="515397" cy="1348875"/>
              <a:chOff x="1526362" y="1032729"/>
              <a:chExt cx="515397" cy="1348875"/>
            </a:xfrm>
          </p:grpSpPr>
          <p:sp>
            <p:nvSpPr>
              <p:cNvPr id="16" name="Freeform: Shape 18">
                <a:extLst>
                  <a:ext uri="{FF2B5EF4-FFF2-40B4-BE49-F238E27FC236}">
                    <a16:creationId xmlns:a16="http://schemas.microsoft.com/office/drawing/2014/main" id="{87FEAD3E-171B-AAF5-21DD-7BE8A18D4A83}"/>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7" name="Freeform: Shape 19">
                <a:extLst>
                  <a:ext uri="{FF2B5EF4-FFF2-40B4-BE49-F238E27FC236}">
                    <a16:creationId xmlns:a16="http://schemas.microsoft.com/office/drawing/2014/main" id="{3E9A8457-DFBC-98EA-AD7B-1E9F6904A6AF}"/>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9" name="Freeform: Shape 12">
              <a:extLst>
                <a:ext uri="{FF2B5EF4-FFF2-40B4-BE49-F238E27FC236}">
                  <a16:creationId xmlns:a16="http://schemas.microsoft.com/office/drawing/2014/main" id="{55B9F50A-80B6-CF03-D177-EACB5E06AAA4}"/>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1" name="Freeform: Shape 13">
              <a:extLst>
                <a:ext uri="{FF2B5EF4-FFF2-40B4-BE49-F238E27FC236}">
                  <a16:creationId xmlns:a16="http://schemas.microsoft.com/office/drawing/2014/main" id="{8865566A-9BE8-CBF5-641C-24EB121F9733}"/>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4">
              <a:extLst>
                <a:ext uri="{FF2B5EF4-FFF2-40B4-BE49-F238E27FC236}">
                  <a16:creationId xmlns:a16="http://schemas.microsoft.com/office/drawing/2014/main" id="{2AFEF179-4522-2CC9-0B42-12B72120E436}"/>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5">
              <a:extLst>
                <a:ext uri="{FF2B5EF4-FFF2-40B4-BE49-F238E27FC236}">
                  <a16:creationId xmlns:a16="http://schemas.microsoft.com/office/drawing/2014/main" id="{45459D88-BD36-3DB1-7FFB-1E8A64AEF67D}"/>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6">
              <a:extLst>
                <a:ext uri="{FF2B5EF4-FFF2-40B4-BE49-F238E27FC236}">
                  <a16:creationId xmlns:a16="http://schemas.microsoft.com/office/drawing/2014/main" id="{E7205019-B150-5C16-57D1-0ACB9BDCC8D6}"/>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7">
              <a:extLst>
                <a:ext uri="{FF2B5EF4-FFF2-40B4-BE49-F238E27FC236}">
                  <a16:creationId xmlns:a16="http://schemas.microsoft.com/office/drawing/2014/main" id="{6364B382-306A-087D-6EE3-B1EF59848799}"/>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title"/>
          </p:nvPr>
        </p:nvSpPr>
        <p:spPr>
          <a:xfrm>
            <a:off x="2880000" y="9730800"/>
            <a:ext cx="13604830" cy="2834622"/>
          </a:xfrm>
        </p:spPr>
        <p:txBody>
          <a:bodyPr anchor="t">
            <a:noAutofit/>
          </a:bodyPr>
          <a:lstStyle>
            <a:lvl1pPr>
              <a:defRPr sz="6600" b="1">
                <a:solidFill>
                  <a:schemeClr val="tx2"/>
                </a:solidFill>
                <a:latin typeface="+mn-lt"/>
              </a:defRPr>
            </a:lvl1pPr>
          </a:lstStyle>
          <a:p>
            <a:endParaRPr lang="ro-RO"/>
          </a:p>
        </p:txBody>
      </p:sp>
      <p:sp>
        <p:nvSpPr>
          <p:cNvPr id="10" name="Text Placeholder 9"/>
          <p:cNvSpPr>
            <a:spLocks noGrp="1"/>
          </p:cNvSpPr>
          <p:nvPr>
            <p:ph type="body" sz="quarter" idx="13"/>
          </p:nvPr>
        </p:nvSpPr>
        <p:spPr>
          <a:xfrm>
            <a:off x="19026000" y="9020429"/>
            <a:ext cx="4516438" cy="3523130"/>
          </a:xfrm>
        </p:spPr>
        <p:txBody>
          <a:bodyPr>
            <a:noAutofit/>
          </a:bodyPr>
          <a:lstStyle>
            <a:lvl1pPr marL="0" indent="0">
              <a:buNone/>
              <a:defRPr sz="32800">
                <a:solidFill>
                  <a:schemeClr val="accent1"/>
                </a:solidFill>
                <a:latin typeface="Calibri Light" panose="020F0302020204030204" pitchFamily="34" charset="0"/>
                <a:cs typeface="Calibri Light" panose="020F0302020204030204" pitchFamily="34" charset="0"/>
              </a:defRPr>
            </a:lvl1pPr>
          </a:lstStyle>
          <a:p>
            <a:pPr lvl="0"/>
            <a:r>
              <a:rPr lang="en-US"/>
              <a:t>Click to edit Master text styles</a:t>
            </a:r>
          </a:p>
        </p:txBody>
      </p:sp>
      <p:sp>
        <p:nvSpPr>
          <p:cNvPr id="20" name="Slide Number Placeholder 4">
            <a:extLst>
              <a:ext uri="{FF2B5EF4-FFF2-40B4-BE49-F238E27FC236}">
                <a16:creationId xmlns:a16="http://schemas.microsoft.com/office/drawing/2014/main" id="{00D43890-329E-7B8B-D39C-3B540A9E1FC5}"/>
              </a:ext>
            </a:extLst>
          </p:cNvPr>
          <p:cNvSpPr>
            <a:spLocks noGrp="1"/>
          </p:cNvSpPr>
          <p:nvPr>
            <p:ph type="sldNum" sz="quarter" idx="14"/>
          </p:nvPr>
        </p:nvSpPr>
        <p:spPr>
          <a:xfrm>
            <a:off x="-3175" y="12728575"/>
            <a:ext cx="1530350" cy="731838"/>
          </a:xfrm>
        </p:spPr>
        <p:txBody>
          <a:bodyPr/>
          <a:lstStyle>
            <a:lvl1pPr algn="ctr">
              <a:defRPr sz="2900" b="1">
                <a:solidFill>
                  <a:schemeClr val="bg1"/>
                </a:solidFill>
              </a:defRPr>
            </a:lvl1pPr>
          </a:lstStyle>
          <a:p>
            <a:fld id="{B5CA1471-C473-4391-B1ED-32E530F976BF}" type="slidenum">
              <a:rPr lang="ro-RO" altLang="en-US"/>
              <a:pPr/>
              <a:t>‹#›</a:t>
            </a:fld>
            <a:endParaRPr lang="ro-RO" altLang="en-US"/>
          </a:p>
        </p:txBody>
      </p:sp>
    </p:spTree>
    <p:extLst>
      <p:ext uri="{BB962C8B-B14F-4D97-AF65-F5344CB8AC3E}">
        <p14:creationId xmlns:p14="http://schemas.microsoft.com/office/powerpoint/2010/main" val="504069355"/>
      </p:ext>
    </p:extLst>
  </p:cSld>
  <p:clrMapOvr>
    <a:masterClrMapping/>
  </p:clrMapOvr>
  <p:hf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Două coloan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8B6F017-0FE0-90F7-C480-88578F166B6F}"/>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6" name="Graphic 8">
            <a:extLst>
              <a:ext uri="{FF2B5EF4-FFF2-40B4-BE49-F238E27FC236}">
                <a16:creationId xmlns:a16="http://schemas.microsoft.com/office/drawing/2014/main" id="{E2E8DB3F-D3DD-A7FA-E16D-6506F3D5471E}"/>
              </a:ext>
            </a:extLst>
          </p:cNvPr>
          <p:cNvGrpSpPr>
            <a:grpSpLocks/>
          </p:cNvGrpSpPr>
          <p:nvPr/>
        </p:nvGrpSpPr>
        <p:grpSpPr bwMode="auto">
          <a:xfrm>
            <a:off x="1011238" y="885825"/>
            <a:ext cx="1030287" cy="1495425"/>
            <a:chOff x="1011092" y="885600"/>
            <a:chExt cx="1030668" cy="1496004"/>
          </a:xfrm>
        </p:grpSpPr>
        <p:grpSp>
          <p:nvGrpSpPr>
            <p:cNvPr id="7" name="Graphic 8">
              <a:extLst>
                <a:ext uri="{FF2B5EF4-FFF2-40B4-BE49-F238E27FC236}">
                  <a16:creationId xmlns:a16="http://schemas.microsoft.com/office/drawing/2014/main" id="{A2B7C30C-60E3-77F3-8CC9-4F4B7AC454DE}"/>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846A45D4-52C3-F802-5513-8D89FBE22F18}"/>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20" name="Freeform: Shape 21">
                <a:extLst>
                  <a:ext uri="{FF2B5EF4-FFF2-40B4-BE49-F238E27FC236}">
                    <a16:creationId xmlns:a16="http://schemas.microsoft.com/office/drawing/2014/main" id="{058621C6-F13E-AAAA-0840-7FB28615E3EB}"/>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8" name="Freeform: Shape 9">
              <a:extLst>
                <a:ext uri="{FF2B5EF4-FFF2-40B4-BE49-F238E27FC236}">
                  <a16:creationId xmlns:a16="http://schemas.microsoft.com/office/drawing/2014/main" id="{186767BB-FD00-D7E5-F422-8DDB5D6644C6}"/>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9" name="Freeform: Shape 10">
              <a:extLst>
                <a:ext uri="{FF2B5EF4-FFF2-40B4-BE49-F238E27FC236}">
                  <a16:creationId xmlns:a16="http://schemas.microsoft.com/office/drawing/2014/main" id="{BAB19B4D-1B57-A3F8-509E-28BA5F72DF48}"/>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10" name="Graphic 8">
              <a:extLst>
                <a:ext uri="{FF2B5EF4-FFF2-40B4-BE49-F238E27FC236}">
                  <a16:creationId xmlns:a16="http://schemas.microsoft.com/office/drawing/2014/main" id="{055F142E-50D1-4287-9A74-075378EF0BFB}"/>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5CE2B1E2-3891-8D5F-B1ED-608E3148BC11}"/>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8" name="Freeform: Shape 19">
                <a:extLst>
                  <a:ext uri="{FF2B5EF4-FFF2-40B4-BE49-F238E27FC236}">
                    <a16:creationId xmlns:a16="http://schemas.microsoft.com/office/drawing/2014/main" id="{1387F16B-1BC6-848F-BCBA-E8F2363D2705}"/>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11" name="Freeform: Shape 12">
              <a:extLst>
                <a:ext uri="{FF2B5EF4-FFF2-40B4-BE49-F238E27FC236}">
                  <a16:creationId xmlns:a16="http://schemas.microsoft.com/office/drawing/2014/main" id="{61D673E9-3EA8-383C-353E-69BDC57E0D7C}"/>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3">
              <a:extLst>
                <a:ext uri="{FF2B5EF4-FFF2-40B4-BE49-F238E27FC236}">
                  <a16:creationId xmlns:a16="http://schemas.microsoft.com/office/drawing/2014/main" id="{2918737D-AB6C-B8E4-0032-4C7D0EFCF30D}"/>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4">
              <a:extLst>
                <a:ext uri="{FF2B5EF4-FFF2-40B4-BE49-F238E27FC236}">
                  <a16:creationId xmlns:a16="http://schemas.microsoft.com/office/drawing/2014/main" id="{25E68B05-AD58-5966-EE1A-005A73CF242E}"/>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5">
              <a:extLst>
                <a:ext uri="{FF2B5EF4-FFF2-40B4-BE49-F238E27FC236}">
                  <a16:creationId xmlns:a16="http://schemas.microsoft.com/office/drawing/2014/main" id="{B97366AA-F884-256A-AB24-BA42CD4DAF9A}"/>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6">
              <a:extLst>
                <a:ext uri="{FF2B5EF4-FFF2-40B4-BE49-F238E27FC236}">
                  <a16:creationId xmlns:a16="http://schemas.microsoft.com/office/drawing/2014/main" id="{3B3A4F29-7EA5-9CBA-FFB1-1AD6EA9268B0}"/>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6" name="Freeform: Shape 17">
              <a:extLst>
                <a:ext uri="{FF2B5EF4-FFF2-40B4-BE49-F238E27FC236}">
                  <a16:creationId xmlns:a16="http://schemas.microsoft.com/office/drawing/2014/main" id="{506DB454-91EE-03E8-BF3D-866857DD4103}"/>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1" name="TextBox 20">
            <a:extLst>
              <a:ext uri="{FF2B5EF4-FFF2-40B4-BE49-F238E27FC236}">
                <a16:creationId xmlns:a16="http://schemas.microsoft.com/office/drawing/2014/main" id="{F7985115-7A49-9449-283D-889C5E0992D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5875199"/>
            <a:ext cx="9783170" cy="6494455"/>
          </a:xfrm>
        </p:spPr>
        <p:txBody>
          <a:bodyPr>
            <a:normAutofit/>
          </a:bodyPr>
          <a:lstStyle>
            <a:lvl1pPr marL="0" indent="0">
              <a:buNone/>
              <a:defRPr sz="2800">
                <a:solidFill>
                  <a:schemeClr val="tx2"/>
                </a:solidFill>
              </a:defRPr>
            </a:lvl1pPr>
            <a:lvl2pPr marL="914400" indent="0">
              <a:buNone/>
              <a:defRPr sz="2800">
                <a:solidFill>
                  <a:schemeClr val="tx2"/>
                </a:solidFill>
              </a:defRPr>
            </a:lvl2pPr>
            <a:lvl3pPr marL="1828800" indent="0">
              <a:buNone/>
              <a:defRPr sz="2800">
                <a:solidFill>
                  <a:schemeClr val="tx2"/>
                </a:solidFill>
              </a:defRPr>
            </a:lvl3pPr>
            <a:lvl4pPr marL="2743200" indent="0">
              <a:buNone/>
              <a:defRPr sz="2800">
                <a:solidFill>
                  <a:schemeClr val="tx2"/>
                </a:solidFill>
              </a:defRPr>
            </a:lvl4pPr>
            <a:lvl5pPr marL="3657600" indent="0">
              <a:buNone/>
              <a:defRPr sz="28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12924430" y="5875199"/>
            <a:ext cx="9783170" cy="6494456"/>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87046664-633D-6074-FC6B-81390F4A148F}"/>
              </a:ext>
            </a:extLst>
          </p:cNvPr>
          <p:cNvSpPr>
            <a:spLocks noGrp="1"/>
          </p:cNvSpPr>
          <p:nvPr>
            <p:ph type="sldNum" sz="quarter" idx="10"/>
          </p:nvPr>
        </p:nvSpPr>
        <p:spPr>
          <a:xfrm>
            <a:off x="0" y="12728575"/>
            <a:ext cx="1527175" cy="731838"/>
          </a:xfrm>
        </p:spPr>
        <p:txBody>
          <a:bodyPr/>
          <a:lstStyle>
            <a:lvl1pPr algn="ctr">
              <a:defRPr sz="2900">
                <a:solidFill>
                  <a:schemeClr val="bg1"/>
                </a:solidFill>
              </a:defRPr>
            </a:lvl1pPr>
          </a:lstStyle>
          <a:p>
            <a:fld id="{E2285E58-1213-4FDF-B695-6950D1C64747}" type="slidenum">
              <a:rPr lang="ro-RO" altLang="en-US"/>
              <a:pPr/>
              <a:t>‹#›</a:t>
            </a:fld>
            <a:endParaRPr lang="ro-RO" altLang="en-US"/>
          </a:p>
        </p:txBody>
      </p:sp>
    </p:spTree>
    <p:extLst>
      <p:ext uri="{BB962C8B-B14F-4D97-AF65-F5344CB8AC3E}">
        <p14:creationId xmlns:p14="http://schemas.microsoft.com/office/powerpoint/2010/main" val="2677012290"/>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apitol">
    <p:spTree>
      <p:nvGrpSpPr>
        <p:cNvPr id="1" name=""/>
        <p:cNvGrpSpPr/>
        <p:nvPr/>
      </p:nvGrpSpPr>
      <p:grpSpPr>
        <a:xfrm>
          <a:off x="0" y="0"/>
          <a:ext cx="0" cy="0"/>
          <a:chOff x="0" y="0"/>
          <a:chExt cx="0" cy="0"/>
        </a:xfrm>
      </p:grpSpPr>
      <p:sp>
        <p:nvSpPr>
          <p:cNvPr id="3" name="Rectangle 1">
            <a:extLst>
              <a:ext uri="{FF2B5EF4-FFF2-40B4-BE49-F238E27FC236}">
                <a16:creationId xmlns:a16="http://schemas.microsoft.com/office/drawing/2014/main" id="{1EFC9239-2CCA-4664-CEBB-722B3BF991DB}"/>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4" name="Graphic 7">
            <a:extLst>
              <a:ext uri="{FF2B5EF4-FFF2-40B4-BE49-F238E27FC236}">
                <a16:creationId xmlns:a16="http://schemas.microsoft.com/office/drawing/2014/main" id="{35780218-CF58-F3AD-9D0F-867464EF4D49}"/>
              </a:ext>
            </a:extLst>
          </p:cNvPr>
          <p:cNvGrpSpPr>
            <a:grpSpLocks/>
          </p:cNvGrpSpPr>
          <p:nvPr/>
        </p:nvGrpSpPr>
        <p:grpSpPr bwMode="auto">
          <a:xfrm>
            <a:off x="1011238" y="885825"/>
            <a:ext cx="1030287" cy="1495425"/>
            <a:chOff x="1011092" y="885600"/>
            <a:chExt cx="1030668" cy="1496004"/>
          </a:xfrm>
        </p:grpSpPr>
        <p:grpSp>
          <p:nvGrpSpPr>
            <p:cNvPr id="5" name="Graphic 7">
              <a:extLst>
                <a:ext uri="{FF2B5EF4-FFF2-40B4-BE49-F238E27FC236}">
                  <a16:creationId xmlns:a16="http://schemas.microsoft.com/office/drawing/2014/main" id="{A69DBD73-6EDC-2072-917A-44C80269133B}"/>
                </a:ext>
              </a:extLst>
            </p:cNvPr>
            <p:cNvGrpSpPr>
              <a:grpSpLocks/>
            </p:cNvGrpSpPr>
            <p:nvPr/>
          </p:nvGrpSpPr>
          <p:grpSpPr bwMode="auto">
            <a:xfrm>
              <a:off x="1011092" y="1032729"/>
              <a:ext cx="515270" cy="1348875"/>
              <a:chOff x="1011092" y="1032729"/>
              <a:chExt cx="515270" cy="1348875"/>
            </a:xfrm>
          </p:grpSpPr>
          <p:sp>
            <p:nvSpPr>
              <p:cNvPr id="18" name="Freeform: Shape 20">
                <a:extLst>
                  <a:ext uri="{FF2B5EF4-FFF2-40B4-BE49-F238E27FC236}">
                    <a16:creationId xmlns:a16="http://schemas.microsoft.com/office/drawing/2014/main" id="{0F9BE39A-65B9-6BFF-F813-819073CEBBEC}"/>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9" name="Freeform: Shape 21">
                <a:extLst>
                  <a:ext uri="{FF2B5EF4-FFF2-40B4-BE49-F238E27FC236}">
                    <a16:creationId xmlns:a16="http://schemas.microsoft.com/office/drawing/2014/main" id="{D290CBCD-9A33-C421-E2BE-DC2089C91B63}"/>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6" name="Freeform: Shape 9">
              <a:extLst>
                <a:ext uri="{FF2B5EF4-FFF2-40B4-BE49-F238E27FC236}">
                  <a16:creationId xmlns:a16="http://schemas.microsoft.com/office/drawing/2014/main" id="{F7A598CF-99A9-9218-CCC3-09E84A47F56E}"/>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7" name="Freeform: Shape 10">
              <a:extLst>
                <a:ext uri="{FF2B5EF4-FFF2-40B4-BE49-F238E27FC236}">
                  <a16:creationId xmlns:a16="http://schemas.microsoft.com/office/drawing/2014/main" id="{22C80463-875E-33F5-11C6-0A452347626C}"/>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8" name="Graphic 7">
              <a:extLst>
                <a:ext uri="{FF2B5EF4-FFF2-40B4-BE49-F238E27FC236}">
                  <a16:creationId xmlns:a16="http://schemas.microsoft.com/office/drawing/2014/main" id="{C873FD6D-F3C6-0BB5-A9C6-46726A6E2AE0}"/>
                </a:ext>
              </a:extLst>
            </p:cNvPr>
            <p:cNvGrpSpPr>
              <a:grpSpLocks/>
            </p:cNvGrpSpPr>
            <p:nvPr/>
          </p:nvGrpSpPr>
          <p:grpSpPr bwMode="auto">
            <a:xfrm>
              <a:off x="1526362" y="1032729"/>
              <a:ext cx="515397" cy="1348875"/>
              <a:chOff x="1526362" y="1032729"/>
              <a:chExt cx="515397" cy="1348875"/>
            </a:xfrm>
          </p:grpSpPr>
          <p:sp>
            <p:nvSpPr>
              <p:cNvPr id="16" name="Freeform: Shape 18">
                <a:extLst>
                  <a:ext uri="{FF2B5EF4-FFF2-40B4-BE49-F238E27FC236}">
                    <a16:creationId xmlns:a16="http://schemas.microsoft.com/office/drawing/2014/main" id="{C3137328-076F-BAFD-C637-E4CA12C99226}"/>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7" name="Freeform: Shape 19">
                <a:extLst>
                  <a:ext uri="{FF2B5EF4-FFF2-40B4-BE49-F238E27FC236}">
                    <a16:creationId xmlns:a16="http://schemas.microsoft.com/office/drawing/2014/main" id="{6C9E7950-F43B-763A-2AD0-7B09DE17AFF7}"/>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9" name="Freeform: Shape 12">
              <a:extLst>
                <a:ext uri="{FF2B5EF4-FFF2-40B4-BE49-F238E27FC236}">
                  <a16:creationId xmlns:a16="http://schemas.microsoft.com/office/drawing/2014/main" id="{690415B9-BAD2-C645-2229-DEA59C1F25BE}"/>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1" name="Freeform: Shape 13">
              <a:extLst>
                <a:ext uri="{FF2B5EF4-FFF2-40B4-BE49-F238E27FC236}">
                  <a16:creationId xmlns:a16="http://schemas.microsoft.com/office/drawing/2014/main" id="{5E28879D-D1B2-9A14-74C4-30ABE889207F}"/>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4">
              <a:extLst>
                <a:ext uri="{FF2B5EF4-FFF2-40B4-BE49-F238E27FC236}">
                  <a16:creationId xmlns:a16="http://schemas.microsoft.com/office/drawing/2014/main" id="{0362CB14-5DFE-6BEE-8B48-951D7442EC44}"/>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5">
              <a:extLst>
                <a:ext uri="{FF2B5EF4-FFF2-40B4-BE49-F238E27FC236}">
                  <a16:creationId xmlns:a16="http://schemas.microsoft.com/office/drawing/2014/main" id="{2B67EA85-1BE6-C574-EFF7-DFFE60B3CC06}"/>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6">
              <a:extLst>
                <a:ext uri="{FF2B5EF4-FFF2-40B4-BE49-F238E27FC236}">
                  <a16:creationId xmlns:a16="http://schemas.microsoft.com/office/drawing/2014/main" id="{D88EEA9E-2A16-D30A-008E-D553F58354D0}"/>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7">
              <a:extLst>
                <a:ext uri="{FF2B5EF4-FFF2-40B4-BE49-F238E27FC236}">
                  <a16:creationId xmlns:a16="http://schemas.microsoft.com/office/drawing/2014/main" id="{8576ACB4-9456-DFE8-73EB-089C6C57AB2E}"/>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title"/>
          </p:nvPr>
        </p:nvSpPr>
        <p:spPr>
          <a:xfrm>
            <a:off x="2880000" y="9730800"/>
            <a:ext cx="13604830" cy="2834622"/>
          </a:xfrm>
        </p:spPr>
        <p:txBody>
          <a:bodyPr anchor="t">
            <a:noAutofit/>
          </a:bodyPr>
          <a:lstStyle>
            <a:lvl1pPr>
              <a:defRPr sz="6600" b="1">
                <a:solidFill>
                  <a:schemeClr val="tx2"/>
                </a:solidFill>
                <a:latin typeface="+mn-lt"/>
              </a:defRPr>
            </a:lvl1pPr>
          </a:lstStyle>
          <a:p>
            <a:endParaRPr lang="ro-RO"/>
          </a:p>
        </p:txBody>
      </p:sp>
      <p:sp>
        <p:nvSpPr>
          <p:cNvPr id="10" name="Text Placeholder 9"/>
          <p:cNvSpPr>
            <a:spLocks noGrp="1"/>
          </p:cNvSpPr>
          <p:nvPr>
            <p:ph type="body" sz="quarter" idx="13"/>
          </p:nvPr>
        </p:nvSpPr>
        <p:spPr>
          <a:xfrm>
            <a:off x="19026000" y="9020429"/>
            <a:ext cx="4516438" cy="3523130"/>
          </a:xfrm>
        </p:spPr>
        <p:txBody>
          <a:bodyPr>
            <a:noAutofit/>
          </a:bodyPr>
          <a:lstStyle>
            <a:lvl1pPr marL="0" indent="0">
              <a:buNone/>
              <a:defRPr sz="32800">
                <a:solidFill>
                  <a:schemeClr val="accent1"/>
                </a:solidFill>
                <a:latin typeface="Calibri Light" panose="020F0302020204030204" pitchFamily="34" charset="0"/>
                <a:cs typeface="Calibri Light" panose="020F0302020204030204" pitchFamily="34" charset="0"/>
              </a:defRPr>
            </a:lvl1pPr>
          </a:lstStyle>
          <a:p>
            <a:pPr lvl="0"/>
            <a:r>
              <a:rPr lang="en-US"/>
              <a:t>Click to edit Master text styles</a:t>
            </a:r>
          </a:p>
        </p:txBody>
      </p:sp>
      <p:sp>
        <p:nvSpPr>
          <p:cNvPr id="20" name="Slide Number Placeholder 4">
            <a:extLst>
              <a:ext uri="{FF2B5EF4-FFF2-40B4-BE49-F238E27FC236}">
                <a16:creationId xmlns:a16="http://schemas.microsoft.com/office/drawing/2014/main" id="{61936F3B-9C73-880F-9D18-CA12C9403E40}"/>
              </a:ext>
            </a:extLst>
          </p:cNvPr>
          <p:cNvSpPr>
            <a:spLocks noGrp="1"/>
          </p:cNvSpPr>
          <p:nvPr>
            <p:ph type="sldNum" sz="quarter" idx="14"/>
          </p:nvPr>
        </p:nvSpPr>
        <p:spPr>
          <a:xfrm>
            <a:off x="-3175" y="12728575"/>
            <a:ext cx="1530350" cy="731838"/>
          </a:xfrm>
        </p:spPr>
        <p:txBody>
          <a:bodyPr/>
          <a:lstStyle>
            <a:lvl1pPr algn="ctr">
              <a:defRPr sz="2900" b="1">
                <a:solidFill>
                  <a:schemeClr val="bg1"/>
                </a:solidFill>
              </a:defRPr>
            </a:lvl1pPr>
          </a:lstStyle>
          <a:p>
            <a:fld id="{637EB5BF-16E1-43D9-B358-8C54FA0674EB}" type="slidenum">
              <a:rPr lang="ro-RO" altLang="en-US"/>
              <a:pPr/>
              <a:t>‹#›</a:t>
            </a:fld>
            <a:endParaRPr lang="ro-RO" altLang="en-US"/>
          </a:p>
        </p:txBody>
      </p:sp>
    </p:spTree>
    <p:extLst>
      <p:ext uri="{BB962C8B-B14F-4D97-AF65-F5344CB8AC3E}">
        <p14:creationId xmlns:p14="http://schemas.microsoft.com/office/powerpoint/2010/main" val="2893054286"/>
      </p:ext>
    </p:extLst>
  </p:cSld>
  <p:clrMapOvr>
    <a:masterClrMapping/>
  </p:clrMapOvr>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Foto">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748382F-3CFC-16C5-0DFA-9663B16AD359}"/>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5" name="Graphic 8">
            <a:extLst>
              <a:ext uri="{FF2B5EF4-FFF2-40B4-BE49-F238E27FC236}">
                <a16:creationId xmlns:a16="http://schemas.microsoft.com/office/drawing/2014/main" id="{C23F1171-A952-D376-9C52-0FF903325356}"/>
              </a:ext>
            </a:extLst>
          </p:cNvPr>
          <p:cNvGrpSpPr>
            <a:grpSpLocks/>
          </p:cNvGrpSpPr>
          <p:nvPr/>
        </p:nvGrpSpPr>
        <p:grpSpPr bwMode="auto">
          <a:xfrm>
            <a:off x="1011238" y="885825"/>
            <a:ext cx="1030287" cy="1495425"/>
            <a:chOff x="1011092" y="885600"/>
            <a:chExt cx="1030668" cy="1496004"/>
          </a:xfrm>
        </p:grpSpPr>
        <p:grpSp>
          <p:nvGrpSpPr>
            <p:cNvPr id="6" name="Graphic 8">
              <a:extLst>
                <a:ext uri="{FF2B5EF4-FFF2-40B4-BE49-F238E27FC236}">
                  <a16:creationId xmlns:a16="http://schemas.microsoft.com/office/drawing/2014/main" id="{7EF48C19-E526-D554-29F9-DB6B00BE9B12}"/>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BB3CCCB1-A29F-A9D6-D4CA-3E77367EEB2E}"/>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20" name="Freeform: Shape 21">
                <a:extLst>
                  <a:ext uri="{FF2B5EF4-FFF2-40B4-BE49-F238E27FC236}">
                    <a16:creationId xmlns:a16="http://schemas.microsoft.com/office/drawing/2014/main" id="{9C047DC5-FEAD-5015-4ED7-57AF32C38471}"/>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7" name="Freeform: Shape 9">
              <a:extLst>
                <a:ext uri="{FF2B5EF4-FFF2-40B4-BE49-F238E27FC236}">
                  <a16:creationId xmlns:a16="http://schemas.microsoft.com/office/drawing/2014/main" id="{1C87B03D-70DC-D749-A3E0-E528E87928B7}"/>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8" name="Freeform: Shape 10">
              <a:extLst>
                <a:ext uri="{FF2B5EF4-FFF2-40B4-BE49-F238E27FC236}">
                  <a16:creationId xmlns:a16="http://schemas.microsoft.com/office/drawing/2014/main" id="{4EFBFC1B-FA10-C781-C18E-9CDD640AD269}"/>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10" name="Graphic 8">
              <a:extLst>
                <a:ext uri="{FF2B5EF4-FFF2-40B4-BE49-F238E27FC236}">
                  <a16:creationId xmlns:a16="http://schemas.microsoft.com/office/drawing/2014/main" id="{E209C0A0-B801-0BE7-7C5B-372ABDE7EF83}"/>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3DCCF986-6EC8-DAB9-B9F4-36D3E479029F}"/>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8" name="Freeform: Shape 19">
                <a:extLst>
                  <a:ext uri="{FF2B5EF4-FFF2-40B4-BE49-F238E27FC236}">
                    <a16:creationId xmlns:a16="http://schemas.microsoft.com/office/drawing/2014/main" id="{F332ECFC-CFDF-075B-F476-C98F0B6BBC22}"/>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11" name="Freeform: Shape 12">
              <a:extLst>
                <a:ext uri="{FF2B5EF4-FFF2-40B4-BE49-F238E27FC236}">
                  <a16:creationId xmlns:a16="http://schemas.microsoft.com/office/drawing/2014/main" id="{845FE291-2874-4709-F65A-CDB335A87957}"/>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3">
              <a:extLst>
                <a:ext uri="{FF2B5EF4-FFF2-40B4-BE49-F238E27FC236}">
                  <a16:creationId xmlns:a16="http://schemas.microsoft.com/office/drawing/2014/main" id="{69F50896-C257-0E82-1829-56A7FB657E11}"/>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4">
              <a:extLst>
                <a:ext uri="{FF2B5EF4-FFF2-40B4-BE49-F238E27FC236}">
                  <a16:creationId xmlns:a16="http://schemas.microsoft.com/office/drawing/2014/main" id="{0A719F2B-B5CB-E842-FF6D-38255DBE0C5A}"/>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5">
              <a:extLst>
                <a:ext uri="{FF2B5EF4-FFF2-40B4-BE49-F238E27FC236}">
                  <a16:creationId xmlns:a16="http://schemas.microsoft.com/office/drawing/2014/main" id="{24D69F53-2A22-E8B6-6A51-9D75F35E0C0C}"/>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6">
              <a:extLst>
                <a:ext uri="{FF2B5EF4-FFF2-40B4-BE49-F238E27FC236}">
                  <a16:creationId xmlns:a16="http://schemas.microsoft.com/office/drawing/2014/main" id="{FDF42362-B81C-0ACE-97D9-3452A3481824}"/>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6" name="Freeform: Shape 17">
              <a:extLst>
                <a:ext uri="{FF2B5EF4-FFF2-40B4-BE49-F238E27FC236}">
                  <a16:creationId xmlns:a16="http://schemas.microsoft.com/office/drawing/2014/main" id="{4759D553-4FDB-1259-05BF-0C26FCB6FD84}"/>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1" name="TextBox 20">
            <a:extLst>
              <a:ext uri="{FF2B5EF4-FFF2-40B4-BE49-F238E27FC236}">
                <a16:creationId xmlns:a16="http://schemas.microsoft.com/office/drawing/2014/main" id="{14575D0F-AFE8-3221-3440-4A69DE20D0E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9" name="Picture Placeholder 8"/>
          <p:cNvSpPr>
            <a:spLocks noGrp="1"/>
          </p:cNvSpPr>
          <p:nvPr>
            <p:ph type="pic" sz="quarter" idx="13"/>
          </p:nvPr>
        </p:nvSpPr>
        <p:spPr>
          <a:xfrm>
            <a:off x="1463178" y="-19447"/>
            <a:ext cx="22920821" cy="13752909"/>
          </a:xfrm>
        </p:spPr>
        <p:txBody>
          <a:bodyPr rtlCol="0">
            <a:normAutofit/>
          </a:bodyPr>
          <a:lstStyle/>
          <a:p>
            <a:pPr lvl="0"/>
            <a:endParaRPr lang="ro-RO" noProof="0"/>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9817201"/>
            <a:ext cx="5760000" cy="3426852"/>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8F245A96-16E4-8140-1137-08BCC1A0FA9B}"/>
              </a:ext>
            </a:extLst>
          </p:cNvPr>
          <p:cNvSpPr>
            <a:spLocks noGrp="1"/>
          </p:cNvSpPr>
          <p:nvPr>
            <p:ph type="sldNum" sz="quarter" idx="14"/>
          </p:nvPr>
        </p:nvSpPr>
        <p:spPr>
          <a:xfrm>
            <a:off x="0" y="12728575"/>
            <a:ext cx="1527175" cy="731838"/>
          </a:xfrm>
        </p:spPr>
        <p:txBody>
          <a:bodyPr/>
          <a:lstStyle>
            <a:lvl1pPr algn="ctr">
              <a:defRPr sz="2900">
                <a:solidFill>
                  <a:schemeClr val="bg1"/>
                </a:solidFill>
              </a:defRPr>
            </a:lvl1pPr>
          </a:lstStyle>
          <a:p>
            <a:fld id="{3655F79F-B74A-42C6-A332-2BB191547408}" type="slidenum">
              <a:rPr lang="ro-RO" altLang="en-US"/>
              <a:pPr/>
              <a:t>‹#›</a:t>
            </a:fld>
            <a:endParaRPr lang="ro-RO" altLang="en-US"/>
          </a:p>
        </p:txBody>
      </p:sp>
    </p:spTree>
    <p:extLst>
      <p:ext uri="{BB962C8B-B14F-4D97-AF65-F5344CB8AC3E}">
        <p14:creationId xmlns:p14="http://schemas.microsoft.com/office/powerpoint/2010/main" val="959706859"/>
      </p:ext>
    </p:extLst>
  </p:cSld>
  <p:clrMapOvr>
    <a:masterClrMapping/>
  </p:clrMapOvr>
  <p:hf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INSP Titlu">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5F45C80-65D3-2ECA-8415-CAE08A4505F1}"/>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5" name="Graphic 8">
            <a:extLst>
              <a:ext uri="{FF2B5EF4-FFF2-40B4-BE49-F238E27FC236}">
                <a16:creationId xmlns:a16="http://schemas.microsoft.com/office/drawing/2014/main" id="{15ACD0BA-4A12-C1C9-C7DC-12A666A3EB8F}"/>
              </a:ext>
            </a:extLst>
          </p:cNvPr>
          <p:cNvGrpSpPr>
            <a:grpSpLocks/>
          </p:cNvGrpSpPr>
          <p:nvPr/>
        </p:nvGrpSpPr>
        <p:grpSpPr bwMode="auto">
          <a:xfrm>
            <a:off x="744538" y="892175"/>
            <a:ext cx="3832225" cy="1555750"/>
            <a:chOff x="745200" y="892800"/>
            <a:chExt cx="3830868" cy="1554621"/>
          </a:xfrm>
        </p:grpSpPr>
        <p:grpSp>
          <p:nvGrpSpPr>
            <p:cNvPr id="6" name="Graphic 8">
              <a:extLst>
                <a:ext uri="{FF2B5EF4-FFF2-40B4-BE49-F238E27FC236}">
                  <a16:creationId xmlns:a16="http://schemas.microsoft.com/office/drawing/2014/main" id="{620422DC-B3DC-C032-E095-649F71FE3A62}"/>
                </a:ext>
              </a:extLst>
            </p:cNvPr>
            <p:cNvGrpSpPr/>
            <p:nvPr/>
          </p:nvGrpSpPr>
          <p:grpSpPr>
            <a:xfrm>
              <a:off x="2199129" y="1172881"/>
              <a:ext cx="2376938" cy="909151"/>
              <a:chOff x="2199129" y="1172881"/>
              <a:chExt cx="2376938" cy="909151"/>
            </a:xfrm>
            <a:solidFill>
              <a:srgbClr val="262262"/>
            </a:solidFill>
          </p:grpSpPr>
          <p:sp>
            <p:nvSpPr>
              <p:cNvPr id="20" name="Freeform: Shape 20">
                <a:extLst>
                  <a:ext uri="{FF2B5EF4-FFF2-40B4-BE49-F238E27FC236}">
                    <a16:creationId xmlns:a16="http://schemas.microsoft.com/office/drawing/2014/main" id="{9F098AB5-4FEC-0A8B-29FE-68B88D9C78B6}"/>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FCFE7B90-3FFA-D582-356F-F7489D4B4ACE}"/>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AD06CA5-0AF4-ED65-03B2-BC237729D4B2}"/>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BED96CB2-42B2-71BF-A656-2BE3D4B749AA}"/>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BD5BF78-B4C3-BFF6-3D44-97DE2196664F}"/>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72FC373F-3F52-1AB7-7EA8-EC9CAA20CDA2}"/>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1BB29BD3-BBF4-7FB1-D046-1A350CB59EDE}"/>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D3695532-D291-C568-7ECD-BF8070AFCD05}"/>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AD4BFC65-016A-A0EB-6990-AA95009315D7}"/>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A9F3173B-47C6-2BA5-010E-35A056567567}"/>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351F74A9-6E33-DD10-5656-99CB1C5FA18D}"/>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9C4CEC3E-5AAE-E43A-EF6F-56A4AB5A8079}"/>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173616BB-9687-9C11-E72E-11D6F783A7BA}"/>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3067DB90-1DA5-E1EB-E36E-E7052910B4EE}"/>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54348B3B-2EE2-BBAD-E38A-13267BF852D1}"/>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33C787CA-5DFD-24CC-F1AA-132150471A38}"/>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B97BE581-9F74-A2AC-810D-96CD7D13144E}"/>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2F1E4DBB-8D28-EACE-991A-7D903CFE2651}"/>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C5AE768A-0355-477D-1A2A-EE0A0633218E}"/>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2758A3B2-E445-B277-9261-2105BD5FB648}"/>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2AEC67A7-3739-E515-3BC9-1FACF3EDCBFF}"/>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C8BA00A-FA36-F35E-00C2-0B64C8D5BA4E}"/>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4B52D06A-6A99-4538-DC71-689E14713C4D}"/>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F2DB7A0F-E795-E644-533B-C3ACA79E14B5}"/>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94F7E3C5-D690-1226-B700-8DB7579E6F04}"/>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6E5FBF04-B374-94FB-EFEE-6434429984CF}"/>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84BC7C62-7891-8181-74A9-EE0C010CF709}"/>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E2931F3F-3867-5EE5-376E-E1634B746D5A}"/>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FC204ECD-A3DE-E539-0098-AF8194A4DD22}"/>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5FC25748-AFB5-358D-C521-477EA4CC0623}"/>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1044">
                <a:extLst>
                  <a:ext uri="{FF2B5EF4-FFF2-40B4-BE49-F238E27FC236}">
                    <a16:creationId xmlns:a16="http://schemas.microsoft.com/office/drawing/2014/main" id="{219EAF2F-5A95-E73C-248F-EDE1DCCB22EF}"/>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1045">
                <a:extLst>
                  <a:ext uri="{FF2B5EF4-FFF2-40B4-BE49-F238E27FC236}">
                    <a16:creationId xmlns:a16="http://schemas.microsoft.com/office/drawing/2014/main" id="{878B03A5-3A56-1826-B959-258F3438AC91}"/>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5F486E95-BBC3-3CCE-9416-2F630864DFCC}"/>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5639D0D8-AE89-C65E-F3C1-08BA66A85AFC}"/>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F061E415-1845-A75F-0B4C-1AECBAE4AE01}"/>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7" name="Graphic 8">
              <a:extLst>
                <a:ext uri="{FF2B5EF4-FFF2-40B4-BE49-F238E27FC236}">
                  <a16:creationId xmlns:a16="http://schemas.microsoft.com/office/drawing/2014/main" id="{99EF38A7-E89F-220D-F426-5BD79A3C8916}"/>
                </a:ext>
              </a:extLst>
            </p:cNvPr>
            <p:cNvGrpSpPr>
              <a:grpSpLocks/>
            </p:cNvGrpSpPr>
            <p:nvPr/>
          </p:nvGrpSpPr>
          <p:grpSpPr bwMode="auto">
            <a:xfrm>
              <a:off x="745200" y="892800"/>
              <a:ext cx="1070995" cy="1554621"/>
              <a:chOff x="745200" y="892800"/>
              <a:chExt cx="1070995" cy="1554621"/>
            </a:xfrm>
          </p:grpSpPr>
          <p:sp>
            <p:nvSpPr>
              <p:cNvPr id="8" name="Freeform: Shape 10">
                <a:extLst>
                  <a:ext uri="{FF2B5EF4-FFF2-40B4-BE49-F238E27FC236}">
                    <a16:creationId xmlns:a16="http://schemas.microsoft.com/office/drawing/2014/main" id="{C64C2897-192C-8290-A63D-FCC6888F73D4}"/>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9" name="Freeform: Shape 11">
                <a:extLst>
                  <a:ext uri="{FF2B5EF4-FFF2-40B4-BE49-F238E27FC236}">
                    <a16:creationId xmlns:a16="http://schemas.microsoft.com/office/drawing/2014/main" id="{D47847CA-25F9-E459-3D7A-FE3A1707FEEC}"/>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0" name="Freeform: Shape 12">
                <a:extLst>
                  <a:ext uri="{FF2B5EF4-FFF2-40B4-BE49-F238E27FC236}">
                    <a16:creationId xmlns:a16="http://schemas.microsoft.com/office/drawing/2014/main" id="{1E0F9564-0EAD-3172-6A57-01D1FFC1852F}"/>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1" name="Freeform: Shape 13">
                <a:extLst>
                  <a:ext uri="{FF2B5EF4-FFF2-40B4-BE49-F238E27FC236}">
                    <a16:creationId xmlns:a16="http://schemas.microsoft.com/office/drawing/2014/main" id="{E9023FCF-2400-0AA8-B050-5F94B2D3DDA8}"/>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2" name="Freeform: Shape 14">
                <a:extLst>
                  <a:ext uri="{FF2B5EF4-FFF2-40B4-BE49-F238E27FC236}">
                    <a16:creationId xmlns:a16="http://schemas.microsoft.com/office/drawing/2014/main" id="{AFA3BE44-F710-E129-B04E-D46B64E436EC}"/>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3" name="Freeform: Shape 15">
                <a:extLst>
                  <a:ext uri="{FF2B5EF4-FFF2-40B4-BE49-F238E27FC236}">
                    <a16:creationId xmlns:a16="http://schemas.microsoft.com/office/drawing/2014/main" id="{3A726A05-DA0F-F441-D8DA-FD08145D06A2}"/>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4" name="Freeform: Shape 16">
                <a:extLst>
                  <a:ext uri="{FF2B5EF4-FFF2-40B4-BE49-F238E27FC236}">
                    <a16:creationId xmlns:a16="http://schemas.microsoft.com/office/drawing/2014/main" id="{C7D16A24-F7E2-FAB6-44DD-28EEFEF25A53}"/>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5" name="Freeform: Shape 17">
                <a:extLst>
                  <a:ext uri="{FF2B5EF4-FFF2-40B4-BE49-F238E27FC236}">
                    <a16:creationId xmlns:a16="http://schemas.microsoft.com/office/drawing/2014/main" id="{F36C65EE-6A4B-94E3-EE54-33DD916D123D}"/>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6" name="Freeform: Shape 18">
                <a:extLst>
                  <a:ext uri="{FF2B5EF4-FFF2-40B4-BE49-F238E27FC236}">
                    <a16:creationId xmlns:a16="http://schemas.microsoft.com/office/drawing/2014/main" id="{DA49B1FF-26CF-BE36-FAB1-01CE450CA886}"/>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7" name="Freeform: Shape 19">
                <a:extLst>
                  <a:ext uri="{FF2B5EF4-FFF2-40B4-BE49-F238E27FC236}">
                    <a16:creationId xmlns:a16="http://schemas.microsoft.com/office/drawing/2014/main" id="{B62E6700-2D60-C3CF-D2D5-27CE78436741}"/>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8" name="Freeform: Shape 20">
                <a:extLst>
                  <a:ext uri="{FF2B5EF4-FFF2-40B4-BE49-F238E27FC236}">
                    <a16:creationId xmlns:a16="http://schemas.microsoft.com/office/drawing/2014/main" id="{BDBE0B04-3442-CDD9-8962-9D02DC5C38A3}"/>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9" name="Freeform: Shape 21">
                <a:extLst>
                  <a:ext uri="{FF2B5EF4-FFF2-40B4-BE49-F238E27FC236}">
                    <a16:creationId xmlns:a16="http://schemas.microsoft.com/office/drawing/2014/main" id="{3AD98AD3-C0F3-C5EE-F698-C23707DC5478}"/>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grpSp>
      </p:grpSp>
      <p:sp>
        <p:nvSpPr>
          <p:cNvPr id="55" name="TextBox 54">
            <a:extLst>
              <a:ext uri="{FF2B5EF4-FFF2-40B4-BE49-F238E27FC236}">
                <a16:creationId xmlns:a16="http://schemas.microsoft.com/office/drawing/2014/main" id="{E5B558BA-75AA-D7B9-B58C-ACC5FA065F30}"/>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56" name="Graphic 11">
            <a:extLst>
              <a:ext uri="{FF2B5EF4-FFF2-40B4-BE49-F238E27FC236}">
                <a16:creationId xmlns:a16="http://schemas.microsoft.com/office/drawing/2014/main" id="{4400A33F-E457-039F-D4AD-EA360909F043}"/>
              </a:ext>
            </a:extLst>
          </p:cNvPr>
          <p:cNvGrpSpPr>
            <a:grpSpLocks/>
          </p:cNvGrpSpPr>
          <p:nvPr userDrawn="1"/>
        </p:nvGrpSpPr>
        <p:grpSpPr bwMode="auto">
          <a:xfrm>
            <a:off x="3940175" y="9064625"/>
            <a:ext cx="4030663" cy="3614738"/>
            <a:chOff x="3940200" y="9064800"/>
            <a:chExt cx="4030179" cy="3614123"/>
          </a:xfrm>
        </p:grpSpPr>
        <p:sp>
          <p:nvSpPr>
            <p:cNvPr id="57" name="Freeform: Shape 59">
              <a:extLst>
                <a:ext uri="{FF2B5EF4-FFF2-40B4-BE49-F238E27FC236}">
                  <a16:creationId xmlns:a16="http://schemas.microsoft.com/office/drawing/2014/main" id="{7A4E37D5-6576-4F62-702E-84C0EB1F7CB0}"/>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sp>
          <p:nvSpPr>
            <p:cNvPr id="58" name="Freeform: Shape 60">
              <a:extLst>
                <a:ext uri="{FF2B5EF4-FFF2-40B4-BE49-F238E27FC236}">
                  <a16:creationId xmlns:a16="http://schemas.microsoft.com/office/drawing/2014/main" id="{21B84032-74C5-51C5-D968-2A9B1B39F32C}"/>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accent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59" name="Date Placeholder 66">
            <a:extLst>
              <a:ext uri="{FF2B5EF4-FFF2-40B4-BE49-F238E27FC236}">
                <a16:creationId xmlns:a16="http://schemas.microsoft.com/office/drawing/2014/main" id="{F9DA8BD6-1770-430D-F57A-C2E906DF2659}"/>
              </a:ext>
            </a:extLst>
          </p:cNvPr>
          <p:cNvSpPr>
            <a:spLocks noGrp="1"/>
          </p:cNvSpPr>
          <p:nvPr>
            <p:ph type="dt" sz="half" idx="10"/>
          </p:nvPr>
        </p:nvSpPr>
        <p:spPr>
          <a:xfrm>
            <a:off x="1260475" y="12153900"/>
            <a:ext cx="4694238" cy="730250"/>
          </a:xfrm>
        </p:spPr>
        <p:txBody>
          <a:bodyPr/>
          <a:lstStyle>
            <a:lvl1pPr>
              <a:defRPr>
                <a:solidFill>
                  <a:schemeClr val="bg1"/>
                </a:solidFill>
              </a:defRPr>
            </a:lvl1pPr>
          </a:lstStyle>
          <a:p>
            <a:pPr>
              <a:defRPr/>
            </a:pPr>
            <a:r>
              <a:rPr lang="ro-RO"/>
              <a:t>15.11.2023</a:t>
            </a:r>
          </a:p>
        </p:txBody>
      </p:sp>
    </p:spTree>
    <p:extLst>
      <p:ext uri="{BB962C8B-B14F-4D97-AF65-F5344CB8AC3E}">
        <p14:creationId xmlns:p14="http://schemas.microsoft.com/office/powerpoint/2010/main" val="3544464225"/>
      </p:ext>
    </p:extLst>
  </p:cSld>
  <p:clrMapOvr>
    <a:masterClrMapping/>
  </p:clrMapOvr>
  <p:hf sldNum="0" hdr="0" ftr="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SP Mulțumim">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7A4D7BD-A72C-B242-71C7-4CD5148A1133}"/>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3" name="Graphic 8">
            <a:extLst>
              <a:ext uri="{FF2B5EF4-FFF2-40B4-BE49-F238E27FC236}">
                <a16:creationId xmlns:a16="http://schemas.microsoft.com/office/drawing/2014/main" id="{E068A6A0-E4DF-EAA2-B71A-18EAD07528CD}"/>
              </a:ext>
            </a:extLst>
          </p:cNvPr>
          <p:cNvGrpSpPr>
            <a:grpSpLocks/>
          </p:cNvGrpSpPr>
          <p:nvPr/>
        </p:nvGrpSpPr>
        <p:grpSpPr bwMode="auto">
          <a:xfrm>
            <a:off x="744538" y="892175"/>
            <a:ext cx="3832225" cy="1555750"/>
            <a:chOff x="745200" y="892800"/>
            <a:chExt cx="3830868" cy="1554621"/>
          </a:xfrm>
        </p:grpSpPr>
        <p:grpSp>
          <p:nvGrpSpPr>
            <p:cNvPr id="4" name="Graphic 8">
              <a:extLst>
                <a:ext uri="{FF2B5EF4-FFF2-40B4-BE49-F238E27FC236}">
                  <a16:creationId xmlns:a16="http://schemas.microsoft.com/office/drawing/2014/main" id="{4C843B1C-A5D4-E9EB-F334-99A8A0173F1B}"/>
                </a:ext>
              </a:extLst>
            </p:cNvPr>
            <p:cNvGrpSpPr/>
            <p:nvPr/>
          </p:nvGrpSpPr>
          <p:grpSpPr>
            <a:xfrm>
              <a:off x="2199129" y="1172881"/>
              <a:ext cx="2376938" cy="909151"/>
              <a:chOff x="2199129" y="1172881"/>
              <a:chExt cx="2376938" cy="909151"/>
            </a:xfrm>
            <a:solidFill>
              <a:srgbClr val="262262"/>
            </a:solidFill>
          </p:grpSpPr>
          <p:sp>
            <p:nvSpPr>
              <p:cNvPr id="18" name="Freeform: Shape 20">
                <a:extLst>
                  <a:ext uri="{FF2B5EF4-FFF2-40B4-BE49-F238E27FC236}">
                    <a16:creationId xmlns:a16="http://schemas.microsoft.com/office/drawing/2014/main" id="{F4BCBC6E-AC74-21F6-BC99-B51BFE93ABAF}"/>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C00B1FC2-F51A-40B3-BC4C-F6446DEACB78}"/>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1C75D354-EAD7-2DD7-BB37-395C9EF860C3}"/>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4A61937E-00C6-A3D3-C70F-07CBE2E6B90D}"/>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B261B771-7050-B506-C448-F4BB0AE4EF01}"/>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751E41C4-23D7-40A6-3D77-3B2A3A11E693}"/>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4412E4FB-BF78-ABC7-14A5-3769E605AB4C}"/>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106A3FC2-F4F1-6A76-B0B7-5E1C5C6D940A}"/>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35454A0-9047-AB49-2FE4-852908B6403F}"/>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3B8B23A1-0F41-7527-E084-138CBBE8F8FE}"/>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DA2A202C-A956-444B-EF6D-0B836319F632}"/>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B151CB57-3471-E664-2AA1-96D0A6EC7B9B}"/>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1B4EE618-6004-C692-26AE-24AD596E2015}"/>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D43C8D6A-27D5-7BDA-101F-CC6C32FB6761}"/>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C0CB4699-3ABA-F0CE-A0F1-9E0917368AF8}"/>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DC2F324A-D081-990E-DB32-92E6F4E0C5C0}"/>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E5ECC35C-4299-12A2-EDCF-40D96C941FF1}"/>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B4DFCBC0-DD72-0CBD-FD54-FA33EC05F000}"/>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94F4955D-D48D-CB7E-8B38-C36BE5D091DA}"/>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5C8FFD4F-126A-03BD-DD17-AC4E6C994DDC}"/>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47753B1F-0930-F789-C64E-B5BB22BCC63F}"/>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9D2E79D1-5101-BFFD-5534-4A4B104651A7}"/>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61B710C0-2344-7A89-4C8E-9A74B72A702F}"/>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BD9BBB6C-7A30-F4A7-3ACF-FDC51017D769}"/>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E4B74F34-369E-7818-849D-487B366CD590}"/>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3E16D00A-DE80-9BBD-3379-6359AF278BCB}"/>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B2B48E02-237B-AF07-8718-9DAAC4AC55D8}"/>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3B03B355-8BA8-4655-6E02-86CB35B857BE}"/>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8B453CE8-DA81-2676-2D92-AB09410D373C}"/>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4C31E48-3596-885D-8F29-8D69DDB9FACA}"/>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3523FC89-8C58-0D98-66E0-E76090897BB1}"/>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1BBBA042-2CA9-BAAD-7488-8A8153A97719}"/>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1046">
                <a:extLst>
                  <a:ext uri="{FF2B5EF4-FFF2-40B4-BE49-F238E27FC236}">
                    <a16:creationId xmlns:a16="http://schemas.microsoft.com/office/drawing/2014/main" id="{866F6975-64B5-819E-2E11-FC9A95611F4A}"/>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1047">
                <a:extLst>
                  <a:ext uri="{FF2B5EF4-FFF2-40B4-BE49-F238E27FC236}">
                    <a16:creationId xmlns:a16="http://schemas.microsoft.com/office/drawing/2014/main" id="{F701B928-8497-F632-C6EC-2D20635503A8}"/>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6FB75A0C-5FDE-9D83-34DC-B0F0E84CA43E}"/>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5" name="Graphic 8">
              <a:extLst>
                <a:ext uri="{FF2B5EF4-FFF2-40B4-BE49-F238E27FC236}">
                  <a16:creationId xmlns:a16="http://schemas.microsoft.com/office/drawing/2014/main" id="{30881675-A122-AB61-B1A8-B431987027B7}"/>
                </a:ext>
              </a:extLst>
            </p:cNvPr>
            <p:cNvGrpSpPr>
              <a:grpSpLocks/>
            </p:cNvGrpSpPr>
            <p:nvPr/>
          </p:nvGrpSpPr>
          <p:grpSpPr bwMode="auto">
            <a:xfrm>
              <a:off x="745200" y="892800"/>
              <a:ext cx="1070995" cy="1554621"/>
              <a:chOff x="745200" y="892800"/>
              <a:chExt cx="1070995" cy="1554621"/>
            </a:xfrm>
          </p:grpSpPr>
          <p:sp>
            <p:nvSpPr>
              <p:cNvPr id="6" name="Freeform: Shape 10">
                <a:extLst>
                  <a:ext uri="{FF2B5EF4-FFF2-40B4-BE49-F238E27FC236}">
                    <a16:creationId xmlns:a16="http://schemas.microsoft.com/office/drawing/2014/main" id="{9D50D7F6-002E-64D4-4461-51613FC5F5ED}"/>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7" name="Freeform: Shape 11">
                <a:extLst>
                  <a:ext uri="{FF2B5EF4-FFF2-40B4-BE49-F238E27FC236}">
                    <a16:creationId xmlns:a16="http://schemas.microsoft.com/office/drawing/2014/main" id="{AB83060E-374A-CBBE-429A-E182CC6AC7B0}"/>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8" name="Freeform: Shape 12">
                <a:extLst>
                  <a:ext uri="{FF2B5EF4-FFF2-40B4-BE49-F238E27FC236}">
                    <a16:creationId xmlns:a16="http://schemas.microsoft.com/office/drawing/2014/main" id="{AE916220-8DF7-01AC-5956-954585F9F112}"/>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9" name="Freeform: Shape 13">
                <a:extLst>
                  <a:ext uri="{FF2B5EF4-FFF2-40B4-BE49-F238E27FC236}">
                    <a16:creationId xmlns:a16="http://schemas.microsoft.com/office/drawing/2014/main" id="{FFC98879-78F8-92CD-EB13-11049D040027}"/>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0" name="Freeform: Shape 14">
                <a:extLst>
                  <a:ext uri="{FF2B5EF4-FFF2-40B4-BE49-F238E27FC236}">
                    <a16:creationId xmlns:a16="http://schemas.microsoft.com/office/drawing/2014/main" id="{F980ADC0-2A07-FFC3-F4EB-CCAB86A02C34}"/>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1" name="Freeform: Shape 15">
                <a:extLst>
                  <a:ext uri="{FF2B5EF4-FFF2-40B4-BE49-F238E27FC236}">
                    <a16:creationId xmlns:a16="http://schemas.microsoft.com/office/drawing/2014/main" id="{A867F293-B264-FCFF-0261-16E34BDD2F30}"/>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2" name="Freeform: Shape 16">
                <a:extLst>
                  <a:ext uri="{FF2B5EF4-FFF2-40B4-BE49-F238E27FC236}">
                    <a16:creationId xmlns:a16="http://schemas.microsoft.com/office/drawing/2014/main" id="{FE3E2E35-3CF6-5009-796E-44824EE942F5}"/>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3" name="Freeform: Shape 17">
                <a:extLst>
                  <a:ext uri="{FF2B5EF4-FFF2-40B4-BE49-F238E27FC236}">
                    <a16:creationId xmlns:a16="http://schemas.microsoft.com/office/drawing/2014/main" id="{7F134C27-B8D5-D5EB-A15A-3C91EBBC2AD1}"/>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4" name="Freeform: Shape 18">
                <a:extLst>
                  <a:ext uri="{FF2B5EF4-FFF2-40B4-BE49-F238E27FC236}">
                    <a16:creationId xmlns:a16="http://schemas.microsoft.com/office/drawing/2014/main" id="{68AB7799-E1C2-16FF-BDEC-F5016EE4D1D9}"/>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5" name="Freeform: Shape 19">
                <a:extLst>
                  <a:ext uri="{FF2B5EF4-FFF2-40B4-BE49-F238E27FC236}">
                    <a16:creationId xmlns:a16="http://schemas.microsoft.com/office/drawing/2014/main" id="{9ECDA1DC-8455-981F-8BD9-9A64332621A5}"/>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6" name="Freeform: Shape 20">
                <a:extLst>
                  <a:ext uri="{FF2B5EF4-FFF2-40B4-BE49-F238E27FC236}">
                    <a16:creationId xmlns:a16="http://schemas.microsoft.com/office/drawing/2014/main" id="{5A4E11CD-C7BD-5F3B-9057-A49DB4BB56FC}"/>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7" name="Freeform: Shape 21">
                <a:extLst>
                  <a:ext uri="{FF2B5EF4-FFF2-40B4-BE49-F238E27FC236}">
                    <a16:creationId xmlns:a16="http://schemas.microsoft.com/office/drawing/2014/main" id="{BB4689C5-B1FC-B6A0-A0F7-063F890B1EF2}"/>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grpSp>
      </p:grpSp>
      <p:grpSp>
        <p:nvGrpSpPr>
          <p:cNvPr id="53" name="Graphic 11">
            <a:extLst>
              <a:ext uri="{FF2B5EF4-FFF2-40B4-BE49-F238E27FC236}">
                <a16:creationId xmlns:a16="http://schemas.microsoft.com/office/drawing/2014/main" id="{32F44A58-16E1-E406-33CB-48A191B8C63E}"/>
              </a:ext>
            </a:extLst>
          </p:cNvPr>
          <p:cNvGrpSpPr>
            <a:grpSpLocks/>
          </p:cNvGrpSpPr>
          <p:nvPr/>
        </p:nvGrpSpPr>
        <p:grpSpPr bwMode="auto">
          <a:xfrm>
            <a:off x="3940175" y="9064625"/>
            <a:ext cx="4030663" cy="3614738"/>
            <a:chOff x="3940200" y="9064800"/>
            <a:chExt cx="4030179" cy="3614123"/>
          </a:xfrm>
        </p:grpSpPr>
        <p:sp>
          <p:nvSpPr>
            <p:cNvPr id="54" name="Freeform: Shape 58">
              <a:extLst>
                <a:ext uri="{FF2B5EF4-FFF2-40B4-BE49-F238E27FC236}">
                  <a16:creationId xmlns:a16="http://schemas.microsoft.com/office/drawing/2014/main" id="{A1A296E1-F5B4-D5C9-908C-F623FE2DDF7E}"/>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sp>
          <p:nvSpPr>
            <p:cNvPr id="55" name="Freeform: Shape 59">
              <a:extLst>
                <a:ext uri="{FF2B5EF4-FFF2-40B4-BE49-F238E27FC236}">
                  <a16:creationId xmlns:a16="http://schemas.microsoft.com/office/drawing/2014/main" id="{957DB52D-8ADB-ECE0-F2EE-208ADADB5D7C}"/>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grpSp>
      <p:sp>
        <p:nvSpPr>
          <p:cNvPr id="56" name="TextBox 55">
            <a:extLst>
              <a:ext uri="{FF2B5EF4-FFF2-40B4-BE49-F238E27FC236}">
                <a16:creationId xmlns:a16="http://schemas.microsoft.com/office/drawing/2014/main" id="{C6E6AD73-D511-14F8-3E23-331E0E675C0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57" name="TextBox 56">
            <a:extLst>
              <a:ext uri="{FF2B5EF4-FFF2-40B4-BE49-F238E27FC236}">
                <a16:creationId xmlns:a16="http://schemas.microsoft.com/office/drawing/2014/main" id="{D88EBAD1-72DF-843C-155A-D4C12F6E6BB4}"/>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8" name="TextBox 57">
            <a:extLst>
              <a:ext uri="{FF2B5EF4-FFF2-40B4-BE49-F238E27FC236}">
                <a16:creationId xmlns:a16="http://schemas.microsoft.com/office/drawing/2014/main" id="{BE6583CA-8337-AE9E-97CD-FB83289A8B3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spTree>
    <p:extLst>
      <p:ext uri="{BB962C8B-B14F-4D97-AF65-F5344CB8AC3E}">
        <p14:creationId xmlns:p14="http://schemas.microsoft.com/office/powerpoint/2010/main" val="11785759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CNMRMC Titlu">
    <p:bg>
      <p:bgPr>
        <a:solidFill>
          <a:schemeClr val="accent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8F10E76-7AE2-59BF-1AE8-B84209E54821}"/>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8405B9B2-BA7B-EC59-37C3-70E5F8AA6E8D}"/>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0DB40819-48F8-9AD2-2ED2-060504F176F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70196AFA-50AB-4776-A2AB-A4A2E7691587}"/>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0CAF7E46-F494-FE22-AD0E-B12AF2DC663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2363396-1712-AFF7-C10C-A4070BBFA6F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B96C868F-7F9C-8360-AB00-DFFFB00DC1D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1C1740F1-9D63-447A-44FB-6F147F4E07D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6AEE46FD-B1C8-58BC-2839-37CFC095FFF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889F176C-2FCE-A1E9-B1F1-2E8D53925FF3}"/>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213BCFAE-D240-1B58-BF07-8BC6DD920834}"/>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95E8257-B586-50E2-B76E-86749A0825E8}"/>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FEE33718-B408-822A-2853-225B420B2A20}"/>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D6A09A07-7478-8604-8133-B180332FC9C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37F57E10-49C2-8569-6071-3AABC5E4611D}"/>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ED153C85-4D1D-B895-7621-B4B7112BE2F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A0CE4301-4042-64CF-FE37-3AC996616216}"/>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D1A9FE12-3B4C-A208-5985-902EB3931E66}"/>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CBAC89C0-B7BA-10D1-144A-51C4ABCA85EB}"/>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EFF1F238-5DBF-37D1-3C7A-3C0EBAB38667}"/>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0F803556-322F-79BB-5ACF-21FF8C65A69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066993E0-250F-D0B8-58DD-AB47482F0DD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0EF24656-2143-890F-1AF2-B24562A12213}"/>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35ED1126-58E4-BF80-F782-B9E25C773E0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C4766073-F40F-F531-C004-220E087E24AA}"/>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7270ABE4-4268-917F-D02C-229BBF0ABB9B}"/>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E2E224C5-98A7-0CC6-66B2-73DD2843597C}"/>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B7DEF5FE-562C-D6BC-7353-7934D06F8D9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E4EE31D7-B9F8-D1DE-275E-9AAC3AE768CC}"/>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C5FFE031-7EEC-C08B-31C1-0435216B8EC5}"/>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D96EC719-6314-F6DA-2EB1-081964A47CA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C2C6C265-A6F9-613B-A451-B96FC297FE8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A6E582FA-BBA6-CFAA-8124-E1413B31178C}"/>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46F6E500-C394-2B53-B5EF-B5004FA07E47}"/>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CF542B0E-9FD3-C6FF-A1B3-1C2B0BEBFFD4}"/>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EB790E66-85C5-F64F-2200-49949CEE1C93}"/>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F9208FDD-B1EB-D110-B909-4CD93EE97EC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00517F96-0624-7E13-62D1-502AD4AAD8ED}"/>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7C591B6C-9D3B-9C05-9666-B026D37DFBD5}"/>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038E153-AD61-5E78-960C-F2D62801D8B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15F4A638-B328-D990-98C5-E3725DBE152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5C3F7FDC-D60E-6C6E-EA07-6B83EE87B459}"/>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CF193291-805F-C12E-9B46-51F4819FE323}"/>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31A1BFA6-26DE-5796-B035-DE171646BABB}"/>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DB8704AA-FCF1-00CA-AD30-2BED14919CC9}"/>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929ACA80-36D5-C14B-8666-15AAA7B916CE}"/>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FF263D71-2916-C832-0437-9B0E24A4BFD1}"/>
              </a:ext>
            </a:extLst>
          </p:cNvPr>
          <p:cNvGrpSpPr/>
          <p:nvPr/>
        </p:nvGrpSpPr>
        <p:grpSpPr>
          <a:xfrm>
            <a:off x="19238400" y="1393200"/>
            <a:ext cx="4042467" cy="1008429"/>
            <a:chOff x="19238400" y="1393200"/>
            <a:chExt cx="4042467" cy="1008429"/>
          </a:xfrm>
          <a:solidFill>
            <a:srgbClr val="FFFFFF"/>
          </a:solidFill>
        </p:grpSpPr>
        <p:sp>
          <p:nvSpPr>
            <p:cNvPr id="51" name="Freeform: Shape 1045">
              <a:extLst>
                <a:ext uri="{FF2B5EF4-FFF2-40B4-BE49-F238E27FC236}">
                  <a16:creationId xmlns:a16="http://schemas.microsoft.com/office/drawing/2014/main" id="{C771611A-1C93-2136-A247-077484E2AEA1}"/>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2968C4AB-7AB1-CBBF-9F82-38E75AE24C21}"/>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831E0FDE-7F8B-BE3E-DEFE-E58AC5FBEE7F}"/>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C1A319A7-D495-6576-1999-8F37F4971F51}"/>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5514F258-386A-2891-5B88-B284178C7B49}"/>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12EF1037-2CC2-7E2D-C6AD-99FEB4CB22BB}"/>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351E4B49-6EDD-C596-1178-580451E2F8C7}"/>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4042831D-4329-F89B-AA76-7DDB89811FE8}"/>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6882B66E-6253-029E-6A6B-59D2424B1A46}"/>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5392946B-EB15-C7EA-A21C-2C8B67069159}"/>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AAF57BC9-B1EC-E25B-3B42-03F3FDD3BF89}"/>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11C44429-43A4-95A4-2005-094FD6C56F29}"/>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45EBD188-2970-3E01-1276-AA682FA0F0F2}"/>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68CA4622-5F2D-FFB1-AEEF-09922845D724}"/>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C8E162A1-1491-7ACA-A44B-0D017EFB17F8}"/>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AB73AA6E-8AF9-CA8A-8F33-3A31105BCB3F}"/>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4AD84205-F029-ED52-6018-972165C05CAB}"/>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F1B491D1-25E4-368E-E384-76CD501D13C9}"/>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761F29A0-B230-BF27-8F6F-649B924AB857}"/>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B269FE0F-7C48-D197-8103-C48C7E093FFA}"/>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C0EC0B21-18B6-6521-F69A-03F387DE14E2}"/>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0D5C7345-C723-F9E1-DE97-C061AB7709AA}"/>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E70DE11B-FDBD-45FE-13D1-B4458C19CF6D}"/>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74F3DB30-084C-4378-551F-880574E41781}"/>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FCB3A9E1-1880-E072-3266-EBF895E55A89}"/>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FD3D195A-C37A-41C7-AA06-2771770B71FC}"/>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024CA424-ECA1-E8E0-FC9D-1B07C775F0E5}"/>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D12FC4ED-02C8-2344-2253-633D6BE6EA49}"/>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C6AA8472-4F5E-FFE1-8A3C-6440343C0734}"/>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89983B7D-FEBD-DF12-9634-21D292708D59}"/>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8DBCBD4E-D993-70D4-6012-D97B18B18007}"/>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DA422926-EFF1-8987-0D50-9D42FD69F31F}"/>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B0B1BA92-9B8B-BABE-A40E-5F77DB4A1913}"/>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8772FEFE-229D-778D-21C7-2DB84AA60916}"/>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5FEB3267-8735-8F8A-1766-EE1E174205DD}"/>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CB5D06A3-A703-EBB6-A4C6-41BB5D221965}"/>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5C5C6E4D-A9FC-4789-2A6C-3FC442843A70}"/>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3F8AB0D4-8DF9-2E1D-2966-047190941286}"/>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1E8F7E6B-8786-1952-5381-E5E883559990}"/>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F9C48340-4048-CB72-781B-D7CC3F4840EE}"/>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D55CDFFB-DA16-E202-EFB2-E966A9B1BA87}"/>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AE067C3A-27F0-FCA1-0C2A-B0CF1812959D}"/>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00A6ABA6-0026-5BC8-1779-7B3F62E5BDCD}"/>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53C2F8E0-654B-EE94-BA8D-D598745C2D71}"/>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89">
              <a:extLst>
                <a:ext uri="{FF2B5EF4-FFF2-40B4-BE49-F238E27FC236}">
                  <a16:creationId xmlns:a16="http://schemas.microsoft.com/office/drawing/2014/main" id="{84DC08D4-C752-38F3-3502-5E323D5D334E}"/>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0">
              <a:extLst>
                <a:ext uri="{FF2B5EF4-FFF2-40B4-BE49-F238E27FC236}">
                  <a16:creationId xmlns:a16="http://schemas.microsoft.com/office/drawing/2014/main" id="{068D8F09-80B6-7C12-A04F-A014519638E6}"/>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1">
              <a:extLst>
                <a:ext uri="{FF2B5EF4-FFF2-40B4-BE49-F238E27FC236}">
                  <a16:creationId xmlns:a16="http://schemas.microsoft.com/office/drawing/2014/main" id="{7F82A2C0-3BFD-51FB-D7E0-ACB23B7543AD}"/>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2">
              <a:extLst>
                <a:ext uri="{FF2B5EF4-FFF2-40B4-BE49-F238E27FC236}">
                  <a16:creationId xmlns:a16="http://schemas.microsoft.com/office/drawing/2014/main" id="{64BBD770-7DAA-3CEA-4E95-FC7CEF0A4040}"/>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3">
              <a:extLst>
                <a:ext uri="{FF2B5EF4-FFF2-40B4-BE49-F238E27FC236}">
                  <a16:creationId xmlns:a16="http://schemas.microsoft.com/office/drawing/2014/main" id="{37EACF7E-2685-0AE0-2D41-381BE0539D4D}"/>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4">
              <a:extLst>
                <a:ext uri="{FF2B5EF4-FFF2-40B4-BE49-F238E27FC236}">
                  <a16:creationId xmlns:a16="http://schemas.microsoft.com/office/drawing/2014/main" id="{C66CC42B-2AA9-D502-5E57-A0D5DAE88E39}"/>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5">
              <a:extLst>
                <a:ext uri="{FF2B5EF4-FFF2-40B4-BE49-F238E27FC236}">
                  <a16:creationId xmlns:a16="http://schemas.microsoft.com/office/drawing/2014/main" id="{8C779845-7BA6-A2AE-7620-84CFE77A3E88}"/>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6">
              <a:extLst>
                <a:ext uri="{FF2B5EF4-FFF2-40B4-BE49-F238E27FC236}">
                  <a16:creationId xmlns:a16="http://schemas.microsoft.com/office/drawing/2014/main" id="{C0E2EC44-67CF-08AF-9D55-3D3DDE44005B}"/>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7">
              <a:extLst>
                <a:ext uri="{FF2B5EF4-FFF2-40B4-BE49-F238E27FC236}">
                  <a16:creationId xmlns:a16="http://schemas.microsoft.com/office/drawing/2014/main" id="{EA912884-8C73-33EB-8BE4-AE916081C14A}"/>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98">
              <a:extLst>
                <a:ext uri="{FF2B5EF4-FFF2-40B4-BE49-F238E27FC236}">
                  <a16:creationId xmlns:a16="http://schemas.microsoft.com/office/drawing/2014/main" id="{14212BB3-C4B7-9AC0-B9C5-4EF19E2B16E8}"/>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99">
              <a:extLst>
                <a:ext uri="{FF2B5EF4-FFF2-40B4-BE49-F238E27FC236}">
                  <a16:creationId xmlns:a16="http://schemas.microsoft.com/office/drawing/2014/main" id="{4237259B-450D-C910-412A-D303D710F1D9}"/>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0">
              <a:extLst>
                <a:ext uri="{FF2B5EF4-FFF2-40B4-BE49-F238E27FC236}">
                  <a16:creationId xmlns:a16="http://schemas.microsoft.com/office/drawing/2014/main" id="{C4A66E1A-0E11-5DAE-0838-D0EC7AB5E079}"/>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1">
              <a:extLst>
                <a:ext uri="{FF2B5EF4-FFF2-40B4-BE49-F238E27FC236}">
                  <a16:creationId xmlns:a16="http://schemas.microsoft.com/office/drawing/2014/main" id="{9C2C3851-4809-BD1C-D651-AB8F670757E4}"/>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2">
              <a:extLst>
                <a:ext uri="{FF2B5EF4-FFF2-40B4-BE49-F238E27FC236}">
                  <a16:creationId xmlns:a16="http://schemas.microsoft.com/office/drawing/2014/main" id="{753D642E-439A-BAB2-D46D-7BCDAD2BE8AB}"/>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27185A75-6A04-B1B2-55F7-70BAA23850CD}"/>
              </a:ext>
            </a:extLst>
          </p:cNvPr>
          <p:cNvGrpSpPr>
            <a:grpSpLocks/>
          </p:cNvGrpSpPr>
          <p:nvPr userDrawn="1"/>
        </p:nvGrpSpPr>
        <p:grpSpPr bwMode="auto">
          <a:xfrm>
            <a:off x="4800600" y="8320088"/>
            <a:ext cx="2306638" cy="3397250"/>
            <a:chOff x="4624160" y="4815543"/>
            <a:chExt cx="2307145" cy="3397472"/>
          </a:xfrm>
        </p:grpSpPr>
        <p:sp>
          <p:nvSpPr>
            <p:cNvPr id="110" name="Freeform: Shape 112">
              <a:extLst>
                <a:ext uri="{FF2B5EF4-FFF2-40B4-BE49-F238E27FC236}">
                  <a16:creationId xmlns:a16="http://schemas.microsoft.com/office/drawing/2014/main" id="{BE2CAC3E-758C-DC27-069A-7E129E0DBBB9}"/>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111" name="Freeform: Shape 113">
              <a:extLst>
                <a:ext uri="{FF2B5EF4-FFF2-40B4-BE49-F238E27FC236}">
                  <a16:creationId xmlns:a16="http://schemas.microsoft.com/office/drawing/2014/main" id="{9401081C-E543-756A-3359-7317EAB3F413}"/>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2" name="Date Placeholder 9">
            <a:extLst>
              <a:ext uri="{FF2B5EF4-FFF2-40B4-BE49-F238E27FC236}">
                <a16:creationId xmlns:a16="http://schemas.microsoft.com/office/drawing/2014/main" id="{690068F1-2419-97AF-4885-9C68AA8EDC8E}"/>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4464D0B6-6263-48B3-B10A-7825CE53FD14}" type="datetimeFigureOut">
              <a:rPr lang="ro-RO"/>
              <a:pPr>
                <a:defRPr/>
              </a:pPr>
              <a:t>11.02.2025</a:t>
            </a:fld>
            <a:endParaRPr lang="ro-RO"/>
          </a:p>
        </p:txBody>
      </p:sp>
    </p:spTree>
    <p:extLst>
      <p:ext uri="{BB962C8B-B14F-4D97-AF65-F5344CB8AC3E}">
        <p14:creationId xmlns:p14="http://schemas.microsoft.com/office/powerpoint/2010/main" val="4174433845"/>
      </p:ext>
    </p:extLst>
  </p:cSld>
  <p:clrMapOvr>
    <a:masterClrMapping/>
  </p:clrMapOvr>
  <p:hf sldNum="0" hdr="0" ftr="0"/>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NMRMC Mulțumim">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CB7BF2E-D49D-BD3C-46A3-7B1684BA7445}"/>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371D6D23-6543-DEBC-5531-96E37416C42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0D1B8F66-B056-154D-72C4-A4BA9D1EF1D5}"/>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181FCD03-CDAA-2815-BAE8-D13DAA39633F}"/>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B53A9392-6310-5BFC-CA68-20F3DA2B6B42}"/>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2868B92E-0CDB-FE26-12AE-57F672DD9023}"/>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641EE2A-DF88-4DFF-B84C-63AD83ACD301}"/>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3B40E162-4775-C2C1-2CF3-884DC0E3B7B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D5F3365-162C-1105-CA25-630B8A424DD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D0EA1ED5-277B-7634-C6B9-D002B6A7E574}"/>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565440E9-C846-E340-9C50-2D19ABF52639}"/>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D549193D-298D-9ECA-A75F-3F7863BF4B9F}"/>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63D1FC3F-7B01-DE27-3F10-1B0C45729F8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07313540-2268-F01B-F4DA-3047B9C55F0E}"/>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C0CFBDD3-6571-3540-87E8-38D9E69700E5}"/>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C549A05D-B5CC-DACD-9790-D4A82E490ED4}"/>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B02B892B-DF92-5D0C-02C0-F47C30C7EFC6}"/>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0939EFCD-B657-F7FB-6B2C-A72545B87EE9}"/>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7DB9B4E9-71C8-8643-FF65-EED674D82C23}"/>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60D30CA0-0139-6DB7-F14E-F8E4D5EEBF8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FE1C49E-F7A3-27F2-7897-B358B252C7F3}"/>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6006611C-5F34-A9A0-CBB0-FC4ABCA8A0F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955E71EE-EBFA-3E80-9E1D-D7D434008EE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64532DA2-D164-9458-6A8C-6C5F5EB9B7A6}"/>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1643FE93-1C08-7A33-F3BA-227C50E96677}"/>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B1500484-DC70-548C-C81A-826FBD987BC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27F93CE7-0817-ECE6-FF91-C5399606A65B}"/>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A8634194-E7AD-2725-6922-C293DFCBABD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AD875E4E-FC91-3748-90DC-4694D8D7696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2547735-155F-C6B4-132C-A4ECAD37317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3487D327-7890-F37F-B220-22BF8A0FEE3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053CB536-E95A-7632-1B6B-4CCA3E2BA2EF}"/>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4195659E-3728-AFF7-C30B-68D2D0F793D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6AD467FF-7A84-DF1C-6CCB-125C96FDAB8E}"/>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2249B67F-4070-E5D5-C613-E2FE4810058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D3911EB4-D5C1-32C0-CC03-20304B05470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E9AB4842-2E6C-5693-00D5-FC05CDD1F4A9}"/>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1DBD9F3E-2AF1-888A-18EC-DABFB09D107F}"/>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3A5D1FD-C89E-0B49-A96F-975C5F8E118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927CCD08-1A34-3C60-17AA-1B5E162CA5DF}"/>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77FCCE6C-C491-CC6F-1759-6C7AD7B5E69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A4FF4B9-5E0C-2733-561F-998466BFF68F}"/>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594677C2-F69D-AFD3-9B64-AA4A1EA682E8}"/>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DFA12BFD-7C3D-7063-F020-80A8ED63FCFE}"/>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CF65DBA7-4663-ADF3-F1C5-385C3092413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6D5B2D50-142E-5024-ED1C-198255A77AAC}"/>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D88754C7-7A4C-CD5F-3236-B63210DC8D2B}"/>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B3F3D69E-ACD0-E276-B022-4B872F18FA6F}"/>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41650C01-EA82-34AD-448D-94B63BEEAD54}"/>
              </a:ext>
            </a:extLst>
          </p:cNvPr>
          <p:cNvGrpSpPr/>
          <p:nvPr userDrawn="1"/>
        </p:nvGrpSpPr>
        <p:grpSpPr>
          <a:xfrm>
            <a:off x="19238400" y="1393200"/>
            <a:ext cx="4042467" cy="1008429"/>
            <a:chOff x="19238400" y="1393200"/>
            <a:chExt cx="4042467" cy="1008429"/>
          </a:xfrm>
          <a:solidFill>
            <a:srgbClr val="FFFFFF"/>
          </a:solidFill>
        </p:grpSpPr>
        <p:sp>
          <p:nvSpPr>
            <p:cNvPr id="51" name="Freeform: Shape 1047">
              <a:extLst>
                <a:ext uri="{FF2B5EF4-FFF2-40B4-BE49-F238E27FC236}">
                  <a16:creationId xmlns:a16="http://schemas.microsoft.com/office/drawing/2014/main" id="{0A1B3EEB-CE1B-2933-88F9-181EBF3F7D70}"/>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933EAE5C-F734-9ABF-4ED2-FA512462257F}"/>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FC50BA2F-EECF-D79A-1D01-0B62E9C78FA0}"/>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636155C4-BF5B-4653-1067-D798B9C201EE}"/>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63590C25-88E3-7909-8724-C733BFCCEF53}"/>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269D06CB-CA9A-471A-C53D-B8DA9E88258A}"/>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1AAF3E79-E45F-3D65-76ED-06B491BCA5C8}"/>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061DEE2C-4934-971A-AB46-71EF8357B6C4}"/>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FA1F8416-2A20-4169-798A-D187FD86DC1C}"/>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009BA404-9687-A80F-BA62-C139F8E236E9}"/>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D72D6B2B-9E14-E958-4EFB-31361D02703D}"/>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F4CB3892-1E5F-2072-971D-C7C6EACCBB85}"/>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4CAB6A8C-BF4E-9D4D-48D7-D76AF1AA7F30}"/>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F5767DF6-525C-0E54-5F79-E935E9D9AA8A}"/>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3E5FBE3A-04BD-26A7-FE4C-D2E317CA590E}"/>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F427052A-611C-8AE3-AFD3-ED7944B50ABD}"/>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2F9EE60B-C593-AB99-B594-8BA4D6C0B0F5}"/>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2F02DE45-10BB-A676-CD75-FD9AA71811EC}"/>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04821074-87D0-8FBA-8691-5A70D56623C3}"/>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8D426D12-731F-60A6-ED1D-2FBEC3E7B1FA}"/>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07B4F01C-82A7-8C2F-E315-8DC60A95D246}"/>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3EB261D8-D1E0-B3EC-7BCD-BBA4C9EE0549}"/>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228CC5E7-1262-2919-221D-C0DACE9FA37E}"/>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DE674B1D-22D0-418E-EC6E-C9203513E334}"/>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C3BEC625-A7AC-9976-71F4-BC72DC2D1395}"/>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E6FD4AA6-759E-4FA9-A95C-D292834C1D2C}"/>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170093A2-00B0-4F9F-6B53-2668A196E09D}"/>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44EB66F8-AACA-9483-4E89-9E46ABD9F01F}"/>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8C42CCEE-4F3C-63D2-7076-6F47DDE7E59D}"/>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D1945EAC-30D9-CB69-D02D-6203F54EC5ED}"/>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8D03A154-472E-8F59-4128-0243DA20795E}"/>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A7882690-20B6-C28B-EBF2-AC4E62EF346E}"/>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D1D473E9-4B9A-E306-28D2-36BAAC88CF1E}"/>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31E04650-8CBF-E786-8022-48DDC734926D}"/>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8AE01311-9A0B-4D70-ACC6-538195D9135C}"/>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A18F8AA4-0759-1BAD-3094-C8A83DE4FF44}"/>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4668C275-5365-6A1E-B0DA-8F095844BB0E}"/>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6D941ECA-6817-F959-6BA2-D9287A691A9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F9FAEDD8-2885-264A-1786-21CDF26E5F48}"/>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C7B126AA-0125-5C39-6D34-B19DA678C873}"/>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CE788448-26E5-C3A8-BC8D-042FD950FAE2}"/>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C9D18135-DF51-FCA1-DC36-020C8ADF285A}"/>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3CCB6DFA-D86A-C1AD-34DE-46D76FD2998C}"/>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2F24028C-3283-A921-B6E8-CE185B0C0F59}"/>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91">
              <a:extLst>
                <a:ext uri="{FF2B5EF4-FFF2-40B4-BE49-F238E27FC236}">
                  <a16:creationId xmlns:a16="http://schemas.microsoft.com/office/drawing/2014/main" id="{96B893E2-7D28-8D41-D1D0-58B035E0EEC7}"/>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2">
              <a:extLst>
                <a:ext uri="{FF2B5EF4-FFF2-40B4-BE49-F238E27FC236}">
                  <a16:creationId xmlns:a16="http://schemas.microsoft.com/office/drawing/2014/main" id="{0324B25F-F100-C701-CFE6-68069E162C2C}"/>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3">
              <a:extLst>
                <a:ext uri="{FF2B5EF4-FFF2-40B4-BE49-F238E27FC236}">
                  <a16:creationId xmlns:a16="http://schemas.microsoft.com/office/drawing/2014/main" id="{2DCE298F-8A01-91BE-EFFF-924366F9A1F8}"/>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4">
              <a:extLst>
                <a:ext uri="{FF2B5EF4-FFF2-40B4-BE49-F238E27FC236}">
                  <a16:creationId xmlns:a16="http://schemas.microsoft.com/office/drawing/2014/main" id="{3582CA5E-40D1-7DE1-DA47-12F215A21B45}"/>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5">
              <a:extLst>
                <a:ext uri="{FF2B5EF4-FFF2-40B4-BE49-F238E27FC236}">
                  <a16:creationId xmlns:a16="http://schemas.microsoft.com/office/drawing/2014/main" id="{EF9CEA95-5A44-F070-9A71-2800656FD182}"/>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6">
              <a:extLst>
                <a:ext uri="{FF2B5EF4-FFF2-40B4-BE49-F238E27FC236}">
                  <a16:creationId xmlns:a16="http://schemas.microsoft.com/office/drawing/2014/main" id="{1A6E2793-A030-8991-ABAA-BD7DC6321979}"/>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7">
              <a:extLst>
                <a:ext uri="{FF2B5EF4-FFF2-40B4-BE49-F238E27FC236}">
                  <a16:creationId xmlns:a16="http://schemas.microsoft.com/office/drawing/2014/main" id="{DB79B85D-CD20-9035-FDF0-FE41D753981A}"/>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8">
              <a:extLst>
                <a:ext uri="{FF2B5EF4-FFF2-40B4-BE49-F238E27FC236}">
                  <a16:creationId xmlns:a16="http://schemas.microsoft.com/office/drawing/2014/main" id="{4F5317B2-E838-8E86-B19E-8D0A1277C50C}"/>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9">
              <a:extLst>
                <a:ext uri="{FF2B5EF4-FFF2-40B4-BE49-F238E27FC236}">
                  <a16:creationId xmlns:a16="http://schemas.microsoft.com/office/drawing/2014/main" id="{96E50A22-CCB7-9014-B756-6A39DB9EACDD}"/>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100">
              <a:extLst>
                <a:ext uri="{FF2B5EF4-FFF2-40B4-BE49-F238E27FC236}">
                  <a16:creationId xmlns:a16="http://schemas.microsoft.com/office/drawing/2014/main" id="{7CF0BFFD-19C1-58A5-B632-920AA804300C}"/>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101">
              <a:extLst>
                <a:ext uri="{FF2B5EF4-FFF2-40B4-BE49-F238E27FC236}">
                  <a16:creationId xmlns:a16="http://schemas.microsoft.com/office/drawing/2014/main" id="{CCAD80FE-9304-4FBD-9CA4-5CD4F615988B}"/>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2">
              <a:extLst>
                <a:ext uri="{FF2B5EF4-FFF2-40B4-BE49-F238E27FC236}">
                  <a16:creationId xmlns:a16="http://schemas.microsoft.com/office/drawing/2014/main" id="{75147F84-5F4B-8634-51AC-ED908201BDAF}"/>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3">
              <a:extLst>
                <a:ext uri="{FF2B5EF4-FFF2-40B4-BE49-F238E27FC236}">
                  <a16:creationId xmlns:a16="http://schemas.microsoft.com/office/drawing/2014/main" id="{FC70D0C7-72F4-448E-946F-C37214525C2C}"/>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4">
              <a:extLst>
                <a:ext uri="{FF2B5EF4-FFF2-40B4-BE49-F238E27FC236}">
                  <a16:creationId xmlns:a16="http://schemas.microsoft.com/office/drawing/2014/main" id="{1732E42D-687C-6C36-E313-955C94104842}"/>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475A37A0-840A-39E0-90DE-D9BB61F5380D}"/>
              </a:ext>
            </a:extLst>
          </p:cNvPr>
          <p:cNvGrpSpPr>
            <a:grpSpLocks/>
          </p:cNvGrpSpPr>
          <p:nvPr userDrawn="1"/>
        </p:nvGrpSpPr>
        <p:grpSpPr bwMode="auto">
          <a:xfrm>
            <a:off x="4800600" y="8320088"/>
            <a:ext cx="2306638" cy="3397250"/>
            <a:chOff x="4624160" y="4815543"/>
            <a:chExt cx="2307145" cy="3397472"/>
          </a:xfrm>
        </p:grpSpPr>
        <p:sp>
          <p:nvSpPr>
            <p:cNvPr id="110" name="Freeform: Shape 114">
              <a:extLst>
                <a:ext uri="{FF2B5EF4-FFF2-40B4-BE49-F238E27FC236}">
                  <a16:creationId xmlns:a16="http://schemas.microsoft.com/office/drawing/2014/main" id="{22D07A09-2FF5-A5BD-82DB-4AFCD862E1D4}"/>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111" name="Freeform: Shape 115">
              <a:extLst>
                <a:ext uri="{FF2B5EF4-FFF2-40B4-BE49-F238E27FC236}">
                  <a16:creationId xmlns:a16="http://schemas.microsoft.com/office/drawing/2014/main" id="{0FA04AB4-94D6-C152-B7C9-F748EDC8C695}"/>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628205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CNSCBT Titlu">
    <p:bg>
      <p:bgPr>
        <a:solidFill>
          <a:srgbClr val="FDC24E"/>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C803803-20A0-6EAC-6DF9-B5B0609C54D2}"/>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652E6641-E208-52E9-F3C9-04FDC4EF94E3}"/>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grpSp>
        <p:nvGrpSpPr>
          <p:cNvPr id="6" name="Graphic 4">
            <a:extLst>
              <a:ext uri="{FF2B5EF4-FFF2-40B4-BE49-F238E27FC236}">
                <a16:creationId xmlns:a16="http://schemas.microsoft.com/office/drawing/2014/main" id="{C234FB45-7675-111C-32AC-8E635BE8C19C}"/>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8EF99EA8-DE7E-921F-CD46-36442A9B9959}"/>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F912D229-CF9F-80ED-BF01-4246D6A155A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D6908673-10CC-DBEF-7B30-266645A226A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A7A76100-BFB0-8740-B2A8-EA9828FC222E}"/>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0D6EA34B-51E5-D6AC-2948-65BA18376587}"/>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5BF1D14F-ACD7-D993-56A0-3AF9FF79D7B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5E680030-101D-9646-02C3-481A6C1079C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9C0D571-87C8-A639-9829-0FA148D381F9}"/>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A9DCA2BB-B907-308E-50AD-C9BCB6602BF3}"/>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901321AF-C860-9236-0279-2CA38295264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D62003A-6689-1153-7371-831D3AE3681E}"/>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84D2D5FF-CA8E-19EB-D44F-802AD940E1C1}"/>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497A279C-4E03-BD09-8942-900F0A468DB1}"/>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78497097-C471-CF03-39C2-61547C81B9D9}"/>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44A01848-FC33-CD06-30D0-E6008A81267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0269BDE4-C288-DC92-C4F1-C74CB4A6313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7F234870-1E8F-3265-46DF-DC1FF36C072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E95A4FF9-CAD5-F959-DEE4-70065E50FC6B}"/>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42A025CA-8FE0-880F-92B9-E80D7E199EDF}"/>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D70CA482-AF88-5150-2471-B8DEC9D0F469}"/>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DAC8B47D-E0D4-ABC4-36FB-842347BF7F8A}"/>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7023DD66-1CA1-B9B6-DBC3-0D24199148AF}"/>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36AE477C-5267-C0D4-1084-BDDE7FD304B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700D52F6-335C-8107-D6B1-02165D5199DC}"/>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93EA3A4A-F4D5-B98A-29F1-F9F81CE64FB4}"/>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69959AEB-5966-E52A-37FC-EE771F16C93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452C0BFA-4F66-C558-6171-12212741553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8E8FB6D-312B-07F1-194B-BFE07BFFE6A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FC222229-FB68-7DD7-C40C-64E3B157665D}"/>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FC1E3EB0-D8D8-3383-E0BF-B66D1C4F5B62}"/>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2FD06A56-A67B-0840-866C-8912DDB7353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F334CC32-258D-9087-8A31-814D8E588635}"/>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DA381D93-8B70-DCAB-D604-CC651BD9B67D}"/>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67CF9594-87C8-8EDA-45B1-8FCFECB5395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1387A85A-5426-7BD2-EF7C-08CC436C4E9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DDB64FA5-E528-ACD8-08D5-498F63C903DC}"/>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85486DB3-C464-440B-8BC4-EEC15F33CFD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2E627B3-2374-5587-BCA3-7D7EB9705E9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C2C2497D-D2E2-5C99-801F-5CE46927523D}"/>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0BE9BE0-0A60-0F5B-C293-FE52C1ACEE1B}"/>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0677F9E6-1D95-99EC-00A1-FBB93F229FAE}"/>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92D11F46-9344-7674-2A61-8639E2300508}"/>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0BD10C72-60C9-341E-CA28-62AE17F93289}"/>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98079C4C-BF86-99E5-6569-66E08A167797}"/>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1045">
              <a:extLst>
                <a:ext uri="{FF2B5EF4-FFF2-40B4-BE49-F238E27FC236}">
                  <a16:creationId xmlns:a16="http://schemas.microsoft.com/office/drawing/2014/main" id="{E55DE79D-7D99-9EC3-42A1-426FFA4E17C4}"/>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8131624E-18BD-398B-95EC-E42390985B00}"/>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B65B0773-C1F5-B2EE-6F81-1D126506D9E0}"/>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0E26F19C-EDB8-B3C5-77BD-CE09336A8105}"/>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67404614-6FED-B435-4F68-7CDFEDEF4001}"/>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3EA2ED55-EE79-0EEC-A4F7-0CB8EE6892E5}"/>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DD3067E5-CD3E-473B-5596-A31523FB479B}"/>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CD36C35D-239A-30AF-6084-9DCBED6E7D72}"/>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495AF19F-9086-B3FC-D9D3-2F32F8CAEE01}"/>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3DE60CE1-6659-666B-33B0-BB2189012F7D}"/>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6542D6B6-DF85-9CB1-DA79-95BDD0AA09A1}"/>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54925AAF-FA50-2B6C-5516-F207C4045BB8}"/>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3B5B37A8-9FC1-BF97-58A7-EF39A991E674}"/>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86E660AC-6906-DDC1-FCB0-6E5FE66D70E8}"/>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6C09C855-37F6-8747-0382-ABCCFDE6A3E4}"/>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FDFEFD24-F799-246E-CA21-50CF5BC7355B}"/>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FCF5A984-1422-0E8A-F18C-F73CAF57B5AD}"/>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22BDA6C4-3961-CFBC-69B4-8ABBA7677632}"/>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6F8FFE61-37AE-A8F2-6D91-0F130F3689C3}"/>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3247305B-C5E7-3545-076F-250CC94AAA3D}"/>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604578BD-A5AE-6A1E-6C74-D5D6AD78A196}"/>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1FD27879-3697-9045-72CC-9F2C2BA66618}"/>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3765D4EB-9F86-2A8E-5E84-A281E442B030}"/>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8C2B9F5D-7E84-08DA-072E-E08A54629916}"/>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26A6FC4C-303D-393A-798C-8D224AC8ABFF}"/>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4F265FFC-2A35-07AA-BAD8-B9CC75541644}"/>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25BACD29-5AE6-457E-2150-7AFE3ECF049C}"/>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958B8246-ECEE-C1F5-0F43-44CF2A6ABFC7}"/>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8A3667BA-73A1-9FA0-4F4F-39ECC3A9B3D3}"/>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1A39CE1B-333F-6477-96E5-A024760693D0}"/>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3DDAD66F-BFC6-6AA4-BD43-AA4596FC12F3}"/>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3E7DBC83-CDEA-458B-A250-40B6870B26C4}"/>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38E651D2-DAA4-4D1F-2D42-19D49D29C9A6}"/>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22264771-F8C0-4959-AC43-ED2A6AB71E29}"/>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1E1C379B-9D65-450B-D644-5E5C946B4FC3}"/>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D637D406-A734-4008-9079-F14288F96D52}"/>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23B7EA4D-C076-3B5F-03D4-D4C2CCEDA9F6}"/>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8BE4D628-8905-F182-7859-ACD66D8CD84C}"/>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AE5A5021-11F8-DFCC-5528-51CE66474855}"/>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5EF1F1DA-306F-2E2F-A074-741C686F0A3F}"/>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18A7F6A3-9B5E-F240-0DAB-4A73075B526D}"/>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6B55C054-A037-BFF0-CE6A-E9A57CC58B29}"/>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1E319EE5-B17E-9724-554C-06978A508B2F}"/>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85CFBD0D-B289-87F1-9591-389855CF3771}"/>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89">
              <a:extLst>
                <a:ext uri="{FF2B5EF4-FFF2-40B4-BE49-F238E27FC236}">
                  <a16:creationId xmlns:a16="http://schemas.microsoft.com/office/drawing/2014/main" id="{1E960FCB-97F9-C22B-89A3-F517D58B391E}"/>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0">
              <a:extLst>
                <a:ext uri="{FF2B5EF4-FFF2-40B4-BE49-F238E27FC236}">
                  <a16:creationId xmlns:a16="http://schemas.microsoft.com/office/drawing/2014/main" id="{28B34AEA-1546-36AA-4D96-FAD6E7B59588}"/>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1">
              <a:extLst>
                <a:ext uri="{FF2B5EF4-FFF2-40B4-BE49-F238E27FC236}">
                  <a16:creationId xmlns:a16="http://schemas.microsoft.com/office/drawing/2014/main" id="{45173F38-BF09-8B21-CAA3-16B12AEC0A8D}"/>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2">
              <a:extLst>
                <a:ext uri="{FF2B5EF4-FFF2-40B4-BE49-F238E27FC236}">
                  <a16:creationId xmlns:a16="http://schemas.microsoft.com/office/drawing/2014/main" id="{A3F91993-9CC9-0E23-8886-DE5B19E1B341}"/>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3">
              <a:extLst>
                <a:ext uri="{FF2B5EF4-FFF2-40B4-BE49-F238E27FC236}">
                  <a16:creationId xmlns:a16="http://schemas.microsoft.com/office/drawing/2014/main" id="{73B60909-188E-8BD8-244D-DA8868D06EFB}"/>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4">
              <a:extLst>
                <a:ext uri="{FF2B5EF4-FFF2-40B4-BE49-F238E27FC236}">
                  <a16:creationId xmlns:a16="http://schemas.microsoft.com/office/drawing/2014/main" id="{8BB38E45-AA2F-1DF3-9D34-0431AAF3AC0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5">
              <a:extLst>
                <a:ext uri="{FF2B5EF4-FFF2-40B4-BE49-F238E27FC236}">
                  <a16:creationId xmlns:a16="http://schemas.microsoft.com/office/drawing/2014/main" id="{3973E2A9-1EA6-98FC-F0AE-C356446D6B3B}"/>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6">
              <a:extLst>
                <a:ext uri="{FF2B5EF4-FFF2-40B4-BE49-F238E27FC236}">
                  <a16:creationId xmlns:a16="http://schemas.microsoft.com/office/drawing/2014/main" id="{A4A2E573-F0D3-6DC5-001F-57D9F891D446}"/>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7">
              <a:extLst>
                <a:ext uri="{FF2B5EF4-FFF2-40B4-BE49-F238E27FC236}">
                  <a16:creationId xmlns:a16="http://schemas.microsoft.com/office/drawing/2014/main" id="{64714C5F-87CF-1E0D-5F51-163A581FBD4B}"/>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98">
              <a:extLst>
                <a:ext uri="{FF2B5EF4-FFF2-40B4-BE49-F238E27FC236}">
                  <a16:creationId xmlns:a16="http://schemas.microsoft.com/office/drawing/2014/main" id="{B8B0E08B-E064-D959-A2CE-4B00030FC9F4}"/>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99">
              <a:extLst>
                <a:ext uri="{FF2B5EF4-FFF2-40B4-BE49-F238E27FC236}">
                  <a16:creationId xmlns:a16="http://schemas.microsoft.com/office/drawing/2014/main" id="{9F3B6ED5-BB3A-E327-F6D7-A151BFA3D494}"/>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0">
              <a:extLst>
                <a:ext uri="{FF2B5EF4-FFF2-40B4-BE49-F238E27FC236}">
                  <a16:creationId xmlns:a16="http://schemas.microsoft.com/office/drawing/2014/main" id="{BB9DB2BF-5173-3A21-A81D-792169AAD50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1">
              <a:extLst>
                <a:ext uri="{FF2B5EF4-FFF2-40B4-BE49-F238E27FC236}">
                  <a16:creationId xmlns:a16="http://schemas.microsoft.com/office/drawing/2014/main" id="{47370CD3-3D2B-D60F-4B61-7FE9451BD8C7}"/>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2">
              <a:extLst>
                <a:ext uri="{FF2B5EF4-FFF2-40B4-BE49-F238E27FC236}">
                  <a16:creationId xmlns:a16="http://schemas.microsoft.com/office/drawing/2014/main" id="{49299CED-36BE-2651-7890-ED0EE2510365}"/>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103">
              <a:extLst>
                <a:ext uri="{FF2B5EF4-FFF2-40B4-BE49-F238E27FC236}">
                  <a16:creationId xmlns:a16="http://schemas.microsoft.com/office/drawing/2014/main" id="{F845EF90-6A81-0E04-BD97-B95EBCB30E54}"/>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104">
              <a:extLst>
                <a:ext uri="{FF2B5EF4-FFF2-40B4-BE49-F238E27FC236}">
                  <a16:creationId xmlns:a16="http://schemas.microsoft.com/office/drawing/2014/main" id="{75E82D41-3908-DE58-CD22-543372F559B5}"/>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02A46277-53FB-5FF6-539A-91D6AEEA910C}"/>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106">
              <a:extLst>
                <a:ext uri="{FF2B5EF4-FFF2-40B4-BE49-F238E27FC236}">
                  <a16:creationId xmlns:a16="http://schemas.microsoft.com/office/drawing/2014/main" id="{55181AAA-D94E-204E-8499-40789FEC6B05}"/>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5">
              <a:extLst>
                <a:ext uri="{FF2B5EF4-FFF2-40B4-BE49-F238E27FC236}">
                  <a16:creationId xmlns:a16="http://schemas.microsoft.com/office/drawing/2014/main" id="{AB295C98-F8B1-9A66-119D-4814DE2C52C4}"/>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4" name="Date Placeholder 9">
            <a:extLst>
              <a:ext uri="{FF2B5EF4-FFF2-40B4-BE49-F238E27FC236}">
                <a16:creationId xmlns:a16="http://schemas.microsoft.com/office/drawing/2014/main" id="{5A98CE0D-91A0-A70C-E080-0AC5233A4B4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0E3F11A0-6041-4041-87C0-78A18C148BB3}" type="datetimeFigureOut">
              <a:rPr lang="ro-RO"/>
              <a:pPr>
                <a:defRPr/>
              </a:pPr>
              <a:t>11.02.2025</a:t>
            </a:fld>
            <a:endParaRPr lang="ro-RO"/>
          </a:p>
        </p:txBody>
      </p:sp>
    </p:spTree>
    <p:extLst>
      <p:ext uri="{BB962C8B-B14F-4D97-AF65-F5344CB8AC3E}">
        <p14:creationId xmlns:p14="http://schemas.microsoft.com/office/powerpoint/2010/main" val="3574567668"/>
      </p:ext>
    </p:extLst>
  </p:cSld>
  <p:clrMapOvr>
    <a:masterClrMapping/>
  </p:clrMapOvr>
  <p:hf sldNum="0" hdr="0" ftr="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NSCBT Mulțumim">
    <p:bg>
      <p:bgPr>
        <a:solidFill>
          <a:srgbClr val="FDC24E"/>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C18AFBE-F2CD-F17C-F980-0A5499F0519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497FCDED-48B0-CB85-90A3-ED11B63288BD}"/>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sp>
        <p:nvSpPr>
          <p:cNvPr id="4" name="TextBox 3">
            <a:extLst>
              <a:ext uri="{FF2B5EF4-FFF2-40B4-BE49-F238E27FC236}">
                <a16:creationId xmlns:a16="http://schemas.microsoft.com/office/drawing/2014/main" id="{7669E7F3-9ECA-9BBA-6BD7-40D7AAE6DE7E}"/>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573CACB2-14A6-4842-A5EF-812C19E73BB0}"/>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AC5AE46B-E331-7BCA-5510-1AEC01B6DBBD}"/>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068E85E5-C681-E72F-4704-F7B425F1539C}"/>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3E0A1A13-94E8-892D-BF0D-FA3E2C1648B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50C2A11A-22F5-BDEC-53CE-FE81CEDD5BBA}"/>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8E948F22-7176-F642-ADC8-2956566BAB2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50F00CEE-EF9C-CC05-04DF-47F47D39AABB}"/>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027F4577-CA6C-2437-6050-69CCB9A2075B}"/>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1AA1E488-26D2-BD4E-872F-1BC726F41B8E}"/>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A0A233DA-0AA4-0293-EF2C-C99AD80DF502}"/>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09B56A8B-8BBF-FC72-5551-BE50624C3C78}"/>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B83BAB44-B421-6A27-745A-3EE96BE18786}"/>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56097F7-2B34-17A6-985C-941C1046601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371298FD-10DA-6619-27CB-86195A1FD1D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E7345CC7-030F-D013-30A6-97007E19956D}"/>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DD3F605E-7680-6E6F-37B6-64C167EB779A}"/>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C2A877E2-CDDA-AA16-CCC5-1C0B7ABFFEA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D7436F54-F997-9F21-59A9-44131F39A877}"/>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29E41702-4063-8E99-1C48-96E5EB50A252}"/>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89846088-F295-CE69-E0DB-C05BC91543A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020D2931-7B7D-406C-B899-E8C98D76FC7E}"/>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8AD53D06-0FC9-58FF-B6B2-C33BE881AABB}"/>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271E9417-2FF3-2BFB-5E8C-15C48682F779}"/>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644AAAA5-DC95-DA34-1E19-C7CF9D6A67F0}"/>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8E7A38C2-A301-0561-3968-495B9CEE85D0}"/>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BA9F6461-A407-06F7-7924-EC2B34EB914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912FF601-110D-32F7-CE7B-5C6162133EF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1BAB0453-5EB6-D63B-9D42-E4027150F5C8}"/>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555E47AA-7695-BE11-8B55-7608C407043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B88F4A06-4D1E-F11D-699B-C92F94FCF65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DEEFA529-531D-7246-CE1C-B3022D2F5484}"/>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A49098C8-385A-514C-7C12-006565F83CCB}"/>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4578ACD3-9E33-EE4D-AA74-42D5D3533081}"/>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2AE8001F-52C4-8539-369B-4C9ECDAD6B49}"/>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2D1A83B1-EEAA-EE71-B839-E48C44E13D6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6C90FCA-8E62-D031-DC6D-926AA6975FB0}"/>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E5D027C5-46D6-88D7-BE31-EFEAE62A572A}"/>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16E0A12E-0CFB-8234-5E7C-6748B0589944}"/>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CA4B6E4-64B8-E468-7A15-2235281F50D5}"/>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113F9320-8125-BC45-B59C-4BA3A3803B3E}"/>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8E447B91-9208-0FCD-5E52-BBE04F48B1A4}"/>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7CEF70D-8EE5-C1CE-D86B-AD108FE42EB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50C6CE37-AE83-3409-F5B4-46319823B6E5}"/>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95D63699-B969-88C7-63FB-EF342AAC357D}"/>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F7B369C4-D9D6-3E6A-9E39-744BD11D7C9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FF7E443D-55C5-0C4C-6366-594B8E89BE14}"/>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1047">
              <a:extLst>
                <a:ext uri="{FF2B5EF4-FFF2-40B4-BE49-F238E27FC236}">
                  <a16:creationId xmlns:a16="http://schemas.microsoft.com/office/drawing/2014/main" id="{4DC0C72A-9901-D3AA-8EF1-AB7F20340553}"/>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089806DE-82E9-A781-03D5-88C7EB591BC1}"/>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BE172ACD-A98D-12BB-94BB-FA95AA9BA28C}"/>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57779F08-1940-D2E9-082A-D5DF9F50F514}"/>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4564C83A-472E-CE83-805F-9583194DBE34}"/>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14CCDFC2-521E-4AA4-36D2-49EA60E03F78}"/>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931AEE54-0A6B-7644-FBEC-490ABC7C2D99}"/>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33335B58-804F-FD51-20FF-6781B6FD124A}"/>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20BA833F-84E7-1075-49E1-B42EFD85C845}"/>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DE30EB96-5B27-42A4-4BC4-BE48F14F8DCB}"/>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E0FF8DE9-C09C-51C1-BDA0-18CABDE50F8D}"/>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2892EC8C-AC25-9514-D023-694C14469DD7}"/>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B3AD5CF2-C776-A132-B289-0FEAFFAD57EF}"/>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B6FC6255-8721-3FF0-AF60-B4AB318EE4F3}"/>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542EE946-B4F4-57DC-35AA-CE9E8C1BF1C3}"/>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96C970B4-9310-7DEA-F2E1-5588C047A334}"/>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F787EDDF-C504-72BC-26C6-05D6BBCBDC4E}"/>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6CFB3456-20D7-EDE2-B996-D5E0F555D370}"/>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CD39A976-CF4E-431F-AD5A-C9726C9DF261}"/>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E71211D7-9355-F79B-AD3B-2ECDF0D42B25}"/>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AEA798E-76C8-6FAD-CF06-5BCB581E28A7}"/>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374C32BD-78E4-6642-ECE3-E44B0FCFA66E}"/>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BE7FEF40-8B72-4B0A-7347-1E6A3D59AA0C}"/>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73A850A8-870E-5841-5BC8-1A18ED0A26BF}"/>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FD344412-FD9C-4449-0E21-13F2A753308C}"/>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AC1A23B2-8BE4-0E8E-0B6B-9178C603CB07}"/>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E1F2D47C-F008-99E7-B472-06234283A7B6}"/>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49803780-C350-957F-C474-79459B3CB949}"/>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AE6D2A66-5726-59CE-D3EE-A55C7F4F3162}"/>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50C3D046-6CED-D5AB-0351-53526646EFD5}"/>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04E939CB-CBDE-64DB-5007-9CD1857807DF}"/>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0C1E6E26-CE4F-B6E7-E7E8-CD7C3D1EA4ED}"/>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0DE0BDC0-8416-5059-8EE7-63DFCBA46319}"/>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DA5D02E4-5D2C-7D9D-6F77-C0E2E40ECC24}"/>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E5DD750A-D947-9648-D5B0-E7D67C7C2053}"/>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D81DFC24-4D2F-CEF3-6F58-80252DA7CC42}"/>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3FD0C18F-B8C5-2F1E-266C-8AEC20F701DD}"/>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F59D5CA9-0818-D848-BF84-566B1BB087F3}"/>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131621EE-FF9A-CB43-15BB-E2631EAEC72E}"/>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3CC22CBC-4BF8-88EB-BFF2-6D0779982BE7}"/>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AB506000-D9D8-5201-B839-C170A08BE543}"/>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B3F44008-5227-871F-CD03-8ED9D1411B3E}"/>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7FCEF213-73B3-3BAC-535D-48B86944B62C}"/>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9D9EB7E1-B06A-1366-3201-E08C84652E12}"/>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91">
              <a:extLst>
                <a:ext uri="{FF2B5EF4-FFF2-40B4-BE49-F238E27FC236}">
                  <a16:creationId xmlns:a16="http://schemas.microsoft.com/office/drawing/2014/main" id="{F2816D7C-95D6-C1A6-A581-4263EA92A876}"/>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2">
              <a:extLst>
                <a:ext uri="{FF2B5EF4-FFF2-40B4-BE49-F238E27FC236}">
                  <a16:creationId xmlns:a16="http://schemas.microsoft.com/office/drawing/2014/main" id="{103E918D-ED82-15D2-87EF-F89A036145A5}"/>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3">
              <a:extLst>
                <a:ext uri="{FF2B5EF4-FFF2-40B4-BE49-F238E27FC236}">
                  <a16:creationId xmlns:a16="http://schemas.microsoft.com/office/drawing/2014/main" id="{9928E212-5F35-9AC8-EA3D-374DB1E6A661}"/>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4">
              <a:extLst>
                <a:ext uri="{FF2B5EF4-FFF2-40B4-BE49-F238E27FC236}">
                  <a16:creationId xmlns:a16="http://schemas.microsoft.com/office/drawing/2014/main" id="{A93A8A91-A23D-D684-C165-DD01F58A3480}"/>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5">
              <a:extLst>
                <a:ext uri="{FF2B5EF4-FFF2-40B4-BE49-F238E27FC236}">
                  <a16:creationId xmlns:a16="http://schemas.microsoft.com/office/drawing/2014/main" id="{040D3CB4-410A-50CD-985F-49AC61C7D116}"/>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6">
              <a:extLst>
                <a:ext uri="{FF2B5EF4-FFF2-40B4-BE49-F238E27FC236}">
                  <a16:creationId xmlns:a16="http://schemas.microsoft.com/office/drawing/2014/main" id="{3F59EA55-8890-934A-A027-A0C2A79ECD9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7">
              <a:extLst>
                <a:ext uri="{FF2B5EF4-FFF2-40B4-BE49-F238E27FC236}">
                  <a16:creationId xmlns:a16="http://schemas.microsoft.com/office/drawing/2014/main" id="{6119EF8C-04E2-3247-6CC0-5F1C122961E0}"/>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8">
              <a:extLst>
                <a:ext uri="{FF2B5EF4-FFF2-40B4-BE49-F238E27FC236}">
                  <a16:creationId xmlns:a16="http://schemas.microsoft.com/office/drawing/2014/main" id="{B5E008E4-2927-DEE2-3C33-8752BF88DD4A}"/>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9">
              <a:extLst>
                <a:ext uri="{FF2B5EF4-FFF2-40B4-BE49-F238E27FC236}">
                  <a16:creationId xmlns:a16="http://schemas.microsoft.com/office/drawing/2014/main" id="{334C006A-7BC6-8285-3622-AC44C0D623BD}"/>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100">
              <a:extLst>
                <a:ext uri="{FF2B5EF4-FFF2-40B4-BE49-F238E27FC236}">
                  <a16:creationId xmlns:a16="http://schemas.microsoft.com/office/drawing/2014/main" id="{D79B99AA-88C0-7D11-837F-F646A88D7602}"/>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101">
              <a:extLst>
                <a:ext uri="{FF2B5EF4-FFF2-40B4-BE49-F238E27FC236}">
                  <a16:creationId xmlns:a16="http://schemas.microsoft.com/office/drawing/2014/main" id="{8B0B9D77-87D5-2AD1-078A-AE11D43B3DAE}"/>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2">
              <a:extLst>
                <a:ext uri="{FF2B5EF4-FFF2-40B4-BE49-F238E27FC236}">
                  <a16:creationId xmlns:a16="http://schemas.microsoft.com/office/drawing/2014/main" id="{B6902501-1F85-B483-A0EB-A23DA546659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3">
              <a:extLst>
                <a:ext uri="{FF2B5EF4-FFF2-40B4-BE49-F238E27FC236}">
                  <a16:creationId xmlns:a16="http://schemas.microsoft.com/office/drawing/2014/main" id="{57EE7EDE-CFDB-FC02-BEE2-EE9A37ECA600}"/>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4">
              <a:extLst>
                <a:ext uri="{FF2B5EF4-FFF2-40B4-BE49-F238E27FC236}">
                  <a16:creationId xmlns:a16="http://schemas.microsoft.com/office/drawing/2014/main" id="{CFFC72A6-2B2D-63A6-56DD-5D286E039B7E}"/>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105">
              <a:extLst>
                <a:ext uri="{FF2B5EF4-FFF2-40B4-BE49-F238E27FC236}">
                  <a16:creationId xmlns:a16="http://schemas.microsoft.com/office/drawing/2014/main" id="{FA373C8A-B9E7-ABD6-1422-E7951241C0AA}"/>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106">
              <a:extLst>
                <a:ext uri="{FF2B5EF4-FFF2-40B4-BE49-F238E27FC236}">
                  <a16:creationId xmlns:a16="http://schemas.microsoft.com/office/drawing/2014/main" id="{DD4F04DE-B1EE-6559-E909-64286A6580F8}"/>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9F0AFEF4-9891-45A0-8E73-56226E9953CF}"/>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108">
              <a:extLst>
                <a:ext uri="{FF2B5EF4-FFF2-40B4-BE49-F238E27FC236}">
                  <a16:creationId xmlns:a16="http://schemas.microsoft.com/office/drawing/2014/main" id="{0D6C311E-0E21-78A0-6286-16FF8681306E}"/>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7">
              <a:extLst>
                <a:ext uri="{FF2B5EF4-FFF2-40B4-BE49-F238E27FC236}">
                  <a16:creationId xmlns:a16="http://schemas.microsoft.com/office/drawing/2014/main" id="{2F501B1C-992C-2DEB-5984-506F3DE24538}"/>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5018889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CNSSP Titlu">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719A29E-57CB-B87F-C234-A23109102D7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981F0EE2-DC5F-8358-CF93-58A273D6C11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B4766C7-CA68-0B42-2B71-A54001386C81}"/>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D0D0D51C-B911-9A8C-8B5C-1601FA8B28B3}"/>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B2C6CF60-2675-21E7-25FA-5816B634F299}"/>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20EB2CB7-0848-14FE-25D2-797566EA6F3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98AD1B9C-87D8-8D37-1E3E-6E0F978AD46B}"/>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8B35396F-140C-1175-5788-D283212FCF9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844C25D5-1E4E-3EE6-A3C1-B46438BECDC2}"/>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DD3F7386-C0AC-A9B6-E518-7C03BC635463}"/>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30F3C017-223B-C4AB-0BE9-BC0F5B894AB0}"/>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F492DB62-6D4E-D41C-8489-8BB7D379F850}"/>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C8E50905-596D-51B0-DE8B-79DC68FEF837}"/>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75C617B6-2EF8-F522-E9C9-FE695A00C99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C40DC114-14C2-71B0-F134-C39744CB3E1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03545898-AC18-3980-041B-DCF610AC6A7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0E697E87-EF32-0EE6-E639-32EAE380F097}"/>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E7903BA9-92ED-B51C-5F1E-94E05426751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B0785EDE-E04E-7D02-1B9C-F2BD4E46F970}"/>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F5044EA9-B70D-E731-7075-E1354414C2CE}"/>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20648EAD-3311-5751-D584-408A105A234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060DE211-56DA-D259-9368-D1B2F8575491}"/>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C93C95A4-C720-295B-1F7B-CCA53019DD6E}"/>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8AA0E58C-B133-3939-0FAE-7CD4A171CF2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0ACB0449-37E0-34FD-1B94-97C34E1352E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EF96F9F2-E868-18C3-D451-FC3D0D047710}"/>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48A2491A-9AB3-1E27-DBC9-3F70F4105683}"/>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66E56685-9652-E16E-6E8F-DEAD56284E62}"/>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7727845C-D583-032E-9EEC-7B8A51E31B0F}"/>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C2047084-0719-202D-5A06-C12AA8AD292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1C69BC1-E32D-14AA-B14A-0565D9F2B3D1}"/>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34F40683-2BF9-7787-90B7-45E1FA0BB42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325205CC-95BF-2B4C-2B10-040A2D58F1A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6ACCBB52-65CC-BD53-C48D-907E88C7B742}"/>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D5121C58-CB81-0F1F-CFAB-4A361FFFFBDF}"/>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C9DF3991-4685-5414-B3CA-C5741A790E76}"/>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10D98F64-64DC-CA1E-08EA-272A33E5D6D5}"/>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AC685508-7DB7-7370-78CD-D04FC39A26D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C0DAED33-AEB3-3ABE-5716-FE04BBE2B7E8}"/>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FC2CD07-258E-B034-63EB-22A26626D65E}"/>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0824F440-C53B-9438-F31F-074886A24E02}"/>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70581889-A010-DD4F-A835-7464950301A8}"/>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0A45C409-F4E2-8A25-C8B6-37EA18565FD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528D955-23E4-37B5-3A91-ED323A61767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D40C46A-45C2-A3A2-95F7-F0D3387D2BB9}"/>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ECE8E989-0A28-7658-F4B5-8322DCCA0B86}"/>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C1B3ED21-195C-6216-DDEE-E96AC6AAFA90}"/>
              </a:ext>
            </a:extLst>
          </p:cNvPr>
          <p:cNvGrpSpPr>
            <a:grpSpLocks noChangeAspect="1"/>
          </p:cNvGrpSpPr>
          <p:nvPr/>
        </p:nvGrpSpPr>
        <p:grpSpPr>
          <a:xfrm>
            <a:off x="19238400" y="1393200"/>
            <a:ext cx="3106800" cy="1009525"/>
            <a:chOff x="11025187" y="6490494"/>
            <a:chExt cx="2330386" cy="757237"/>
          </a:xfrm>
          <a:solidFill>
            <a:srgbClr val="FFFFFF"/>
          </a:solidFill>
        </p:grpSpPr>
        <p:sp>
          <p:nvSpPr>
            <p:cNvPr id="51" name="Freeform: Shape 1045">
              <a:extLst>
                <a:ext uri="{FF2B5EF4-FFF2-40B4-BE49-F238E27FC236}">
                  <a16:creationId xmlns:a16="http://schemas.microsoft.com/office/drawing/2014/main" id="{0ABDC885-BC5A-6A1D-29FE-97E65E7F6C80}"/>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0CC9889E-5FF2-10DB-3416-610C0BAF7D49}"/>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ED1ADB63-AE5A-D807-3210-56543A83044E}"/>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4F8D79D0-0985-DF7E-866F-46582CCD037A}"/>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A62F0188-75BE-95EC-0F61-10E7175870B6}"/>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52E524C7-B52A-1A7E-F895-582A56E46000}"/>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B396EB12-4D36-2B87-D920-6F2E2A3ED7E3}"/>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97DA1A01-80A5-1E94-57C2-CC4E4D79A6DA}"/>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4EA8B8F7-D4C3-5BB3-A1F7-8FCC457B82DF}"/>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956A909A-FB97-43F5-A6AE-F27C930263BC}"/>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93E5D2A1-9B8A-CB73-ED3C-B1BBBBC0741C}"/>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DF02341E-9532-9ABB-A386-1DA1BACC8128}"/>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50F97A92-DF6D-E52D-B29E-200A0EAECE1B}"/>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7A4AF2F7-D59C-332D-0A61-AB7B9F14353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9AF5AD0C-D0FF-41FE-6E65-868E38511170}"/>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DD6B3B0A-1287-8F60-BFCE-1BC6B3EDFDEC}"/>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BEFE4FA1-E6C1-ADFC-EC06-D2A10B6456A8}"/>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A7B416B3-E577-CC9A-321B-1B86511166AC}"/>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8DBF4AC4-B84B-8C5E-36E7-9DCC753CFB1D}"/>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758EAE8A-3A17-C63D-CEB5-AE42876D7F35}"/>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1085C720-5E5F-13D9-E227-37BBB73D109A}"/>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0FBB3CA5-4434-22FF-AE5B-A1BECB1A0A0A}"/>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A2EFF4D3-7F71-4B77-827C-A3F9A8399550}"/>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EE4AFAA3-8BB4-E715-7640-073FE6F14B50}"/>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6A5247F7-CF41-CFC7-DB4D-E2E417095728}"/>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DED8E394-47A0-6E14-C906-8AEEE2A3F26C}"/>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6811D63B-EBA9-3E21-51D2-B9A045A84B94}"/>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BE946BBA-E409-4679-F0EA-0A2773E23E7C}"/>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520AFC16-C9CA-66AA-E935-70BAC4742CF0}"/>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115EE19D-AE96-8CF6-5A1F-A4B1F3499E98}"/>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BE959A89-C10B-E37E-004E-C6F689BE398C}"/>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8D6EDFDB-DA6F-8F62-191F-63FFB5C56FDB}"/>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0A7EEFBE-F638-4488-9DAB-A59EB4C7A7AA}"/>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48618F45-562D-736C-0A15-B790983E0E93}"/>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F3FE938E-CEE3-1DD7-5803-CD27D84D2BAF}"/>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9509BB98-0636-AF65-A152-16339407A167}"/>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40D078BE-DC6B-069E-C624-E47E4BB0C0FD}"/>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53B03460-085B-5C21-98D1-408A4F98DC3B}"/>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1A5C6493-E421-11CF-0A49-3034385FF256}"/>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CA51F831-7D45-703F-94C2-0F2ACE8F1534}"/>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CE351404-A79F-B857-53ED-9EFF7F9EBE40}"/>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DF82EF1E-BF39-4E04-8EB4-E78E713BF799}"/>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4C8AE347-4380-5260-B720-DD6230409766}"/>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97731808-CF3B-A65A-ECC1-184C3FF30DFC}"/>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B83062F7-1A11-9D83-0412-69410AF7984B}"/>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98">
              <a:extLst>
                <a:ext uri="{FF2B5EF4-FFF2-40B4-BE49-F238E27FC236}">
                  <a16:creationId xmlns:a16="http://schemas.microsoft.com/office/drawing/2014/main" id="{8016763F-ACED-E9D3-FEA8-B3F8E006A97C}"/>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97" name="Freeform: Shape 99">
              <a:extLst>
                <a:ext uri="{FF2B5EF4-FFF2-40B4-BE49-F238E27FC236}">
                  <a16:creationId xmlns:a16="http://schemas.microsoft.com/office/drawing/2014/main" id="{8388EB2A-98F7-315C-6250-EAF5B63BAA42}"/>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8" name="Date Placeholder 9">
            <a:extLst>
              <a:ext uri="{FF2B5EF4-FFF2-40B4-BE49-F238E27FC236}">
                <a16:creationId xmlns:a16="http://schemas.microsoft.com/office/drawing/2014/main" id="{B2F2B056-CD5A-37F9-4C37-5F578C36700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0C12B38B-D3B1-48C8-8C7B-450C4539FD99}" type="datetimeFigureOut">
              <a:rPr lang="ro-RO"/>
              <a:pPr>
                <a:defRPr/>
              </a:pPr>
              <a:t>11.02.2025</a:t>
            </a:fld>
            <a:endParaRPr lang="ro-RO"/>
          </a:p>
        </p:txBody>
      </p:sp>
    </p:spTree>
    <p:extLst>
      <p:ext uri="{BB962C8B-B14F-4D97-AF65-F5344CB8AC3E}">
        <p14:creationId xmlns:p14="http://schemas.microsoft.com/office/powerpoint/2010/main" val="3699383964"/>
      </p:ext>
    </p:extLst>
  </p:cSld>
  <p:clrMapOvr>
    <a:masterClrMapping/>
  </p:clrMapOvr>
  <p:hf sldNum="0" hdr="0" ftr="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NSSP Mulțumim">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070AA27-C675-F7D5-51C8-52EA11F0ED59}"/>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87944BAE-5DE2-065D-2767-7995A665ED9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FD93424F-D887-B40C-874E-19A782331683}"/>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4A4D75B6-1386-1624-AEAF-A109E1B8DA3E}"/>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99C800C-F3D4-49C3-3B92-6F112A4303E4}"/>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FFFD46D7-D54D-1067-5E93-AB0C35431809}"/>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E1389C6A-A4A3-9DC4-1FA8-450AA7269280}"/>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846AAAAB-69C8-23C1-8B7E-D39AC70077CA}"/>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0603B22-5767-34D9-535F-C26CA6E3866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7FDCA1F8-6306-89F0-C587-EDE07B2B8B08}"/>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286168F9-4150-F1B8-3F59-2554DF1BA4EF}"/>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36D5D517-CD82-E024-130B-8147D7FAC958}"/>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579CE3E2-0935-9C3C-5F9A-B423A5B5EA26}"/>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9B98A792-3A86-6EE0-F6E3-B3E86DACEA1F}"/>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8B2DA43E-3810-1266-7671-4CDCA0E941F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41E0C06-FB17-57FF-95BC-0437477C560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66483E75-5EC0-5635-7BB8-0F5D42CF598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6BAF14C-8F5F-90EB-EB7E-3F5967B630FB}"/>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6D31A468-4949-BD32-E93C-3B1C5B026D6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DDDEEDF3-2706-DF13-3221-E792E5C9238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A7B5153-6EF9-1502-550F-4AE0A821670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D0C3D142-F7A8-E4A8-9AE4-C681B42D3C6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A677D41E-A2C3-00DA-90F7-5A70D9139EB8}"/>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41FAF629-A34C-0F59-45D9-B48C96A3FE6C}"/>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F17AF6A4-D60B-AE04-3C7A-ADA697771D9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BF8D9920-BA1E-5C30-9432-1E8903206043}"/>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8121EAF8-3090-4625-F6CE-66461FA06FE9}"/>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5087966F-7B74-42C5-C6DB-C0F2BF3F83C2}"/>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879BE5D5-A072-F8DF-479B-50D3808BC8E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15D1E2E-58CB-43D3-0DA4-7E5B95545FE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DCEC08A7-F84B-68EB-487D-728F03FF74E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36D309BD-0A91-F96F-46A7-D49F02AAF1CC}"/>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865A75B0-0C26-94BF-9C73-05AC88E7A5B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1A95736F-0139-5CCA-A1DD-EDFB5F5109A7}"/>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AC85A203-8579-7A15-E804-7BC649C0BB3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8F72F25B-AC56-D304-6AC0-E802F31C5DDD}"/>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E4C8EF0F-F88C-21F1-389D-4BEF15F79F84}"/>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47F69B06-C325-41E0-E707-F9994F6EC7BE}"/>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EE258B8D-205D-BAD0-3BA8-6894D58371D7}"/>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14736C09-30D5-D82D-6556-70C43968F79C}"/>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A36233EA-7B73-6DF3-E9D8-8E418181794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60FEA25B-0F72-D613-7BBF-74194734F0BD}"/>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4EE6E19F-680B-32A9-737D-35D897A8DD54}"/>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AE7E5623-DDA9-0381-4741-BA9DEDA66DC9}"/>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72B003A1-1E93-1FA7-F578-EAC16B1DC77A}"/>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78DC17D-A1D6-F45E-D8A9-69B4187FED8E}"/>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B81F823F-7E64-FAE2-C552-D7F1E117D53B}"/>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FBC1567-2A8E-E0DA-121E-2D2D767ECD6F}"/>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29CBB9ED-1733-9E33-701C-C2EEF85A9245}"/>
              </a:ext>
            </a:extLst>
          </p:cNvPr>
          <p:cNvGrpSpPr>
            <a:grpSpLocks noChangeAspect="1"/>
          </p:cNvGrpSpPr>
          <p:nvPr userDrawn="1"/>
        </p:nvGrpSpPr>
        <p:grpSpPr>
          <a:xfrm>
            <a:off x="19238400" y="1393200"/>
            <a:ext cx="3106800" cy="1009525"/>
            <a:chOff x="11025187" y="6490494"/>
            <a:chExt cx="2330386" cy="757237"/>
          </a:xfrm>
          <a:solidFill>
            <a:srgbClr val="FFFFFF"/>
          </a:solidFill>
        </p:grpSpPr>
        <p:sp>
          <p:nvSpPr>
            <p:cNvPr id="51" name="Freeform: Shape 1047">
              <a:extLst>
                <a:ext uri="{FF2B5EF4-FFF2-40B4-BE49-F238E27FC236}">
                  <a16:creationId xmlns:a16="http://schemas.microsoft.com/office/drawing/2014/main" id="{B620AE10-8149-83CA-DCEA-3D5D7AA83C98}"/>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01ECC838-CE11-3938-05BF-5585D78349BA}"/>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7AB0FA04-73DC-12C2-E5D5-81FED3986611}"/>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414EAB3C-EAF6-0AAB-E800-6D9F4D76ACB5}"/>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0DDEBD6B-BD08-FF66-B215-790E577784A5}"/>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F7EEAF12-A5CA-1A10-21BA-186A0087360E}"/>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AB491640-4AD7-C3CA-A4BB-863A52CF660B}"/>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DA6A1446-E8D9-3A66-AAD8-C77F06B30419}"/>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29CE6F28-5E56-3573-F9C4-3F0E40712C72}"/>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B5EABBC5-1C16-FBC2-4040-909F6609817B}"/>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35F7A263-7906-24BA-6647-616727AB5C21}"/>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E67B1722-AF06-B715-1F4C-7A0C56EAB14A}"/>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FFF9AFC0-DEE4-9E4B-0096-E2A4B2020D49}"/>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009180E5-3665-8E25-96D9-79950CC9B78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4077529C-79B7-D0D1-806C-46FFB4724EF4}"/>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40D26D17-C032-F608-0842-D1E12707D4E2}"/>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8525D9D4-51AC-4DD0-A838-BAFD43E68153}"/>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04942875-6254-E8AD-B5DE-F774FDBDD724}"/>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B02B0668-368D-00BE-A530-383057197008}"/>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8C80F642-DB1E-4B23-3088-2FAA15887970}"/>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60004C4-618A-4B61-570B-DF358CB503FA}"/>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DB692573-C768-5AE3-2AD9-32A4CF30CFF9}"/>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8398B76C-3944-305D-DD89-1B4726C28EF7}"/>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50550B11-3F54-CA98-C10C-4F44F8429F60}"/>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77221269-FAF4-EEC8-8E22-32E037AAA79C}"/>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F17A8485-9822-FDBC-9428-1559F1817551}"/>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E07C7899-5511-1C9A-F37E-39756F4EEE45}"/>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17381571-E1B0-41A8-FD5B-C8612F79F91F}"/>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B8CE4A9D-EDBF-1952-CD62-8E89B7FC1C6F}"/>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B7C27692-1C24-7097-DE0C-32D4E0385165}"/>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1C7B54C6-D277-4C2C-6C48-8AC768E9119B}"/>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E1B34386-D292-B493-A8DD-F676421F4AB5}"/>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AAFC35B6-2F1D-55AC-92E3-E9B038D8E69E}"/>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77BB2220-C90A-724A-E472-72773CD7B729}"/>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BA0C745E-4476-2AFD-B060-C939CB1DF86D}"/>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695DF5DD-5219-8B5F-A329-6FD18798BF50}"/>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F32A2B61-72F4-DE1C-730C-E7C3B60926A0}"/>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684BF6C2-6340-1226-23D2-510F42D4A182}"/>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31A10B56-AC74-362B-086E-726C20FD6BA2}"/>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2305CFEA-18BE-395D-7604-62D77BBF0752}"/>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0F869E38-685B-8B23-D08E-2FE20DCCA388}"/>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323CF33B-6BDE-A586-6083-3277B0007C41}"/>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1ADB046D-9E74-87F3-E089-2673165E1BB9}"/>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AFC7BE09-9D75-5AA8-E0F4-0D278BF7CBC1}"/>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F45506BA-1076-9606-C0E9-5F497523FEDC}"/>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100">
              <a:extLst>
                <a:ext uri="{FF2B5EF4-FFF2-40B4-BE49-F238E27FC236}">
                  <a16:creationId xmlns:a16="http://schemas.microsoft.com/office/drawing/2014/main" id="{9CC1F654-0BDD-6B18-7550-A135A34BDEAE}"/>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97" name="Freeform: Shape 101">
              <a:extLst>
                <a:ext uri="{FF2B5EF4-FFF2-40B4-BE49-F238E27FC236}">
                  <a16:creationId xmlns:a16="http://schemas.microsoft.com/office/drawing/2014/main" id="{18988601-FE9E-7565-6800-7EA2B410FA48}"/>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25325161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DSBN Titlu">
    <p:bg>
      <p:bgPr>
        <a:solidFill>
          <a:schemeClr val="accent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5F4E0D-969E-7745-207E-5085887B3B7C}"/>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CF542222-7CBA-CC18-56D3-34FE5B8368C3}"/>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FBC59CB-E79D-22BD-9113-3E58E4C777F3}"/>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1C2406F5-3E8E-37A8-C635-490C3E0B554D}"/>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7BF0BBD6-5EC0-DD9F-74E7-8627AF0C38D0}"/>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11A07A65-10B0-188C-E377-63AA06266ABF}"/>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82CBDDDB-87FE-288D-8BB6-E311AE43A400}"/>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564A1E2A-1A8D-0A96-3DD1-1DA6F98C0E19}"/>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16AD205B-B19B-C486-BB2C-DDF55D20457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75BB7FAA-AB61-B1C6-5A2D-ECAAF40C5E34}"/>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F51F5BD0-F2E0-C516-2A66-D656EFC296E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46C20585-F17D-5D98-CE15-2ACEED37806C}"/>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F600442A-C89E-209B-0E2A-DA27D076C3B9}"/>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5840A5A6-6269-C93F-BB33-7DD817329F7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ECFFC7A6-5828-C8C2-8335-09BC9C92E06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4CBB2552-D7C5-6216-3543-A26AAAD5EE0F}"/>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F6399FA6-1466-ED22-7237-A4A2E9981FC7}"/>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81F2D1FB-0491-6F58-11D4-56DBA80E305D}"/>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25DAEE73-2161-F44C-3EFA-E55E3BCD8D4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28DD48F8-96E2-2BFE-E45F-9754536B438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A9ABB0BD-2487-5839-273C-640BF79444A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327420CA-5591-2691-5900-2A022377BD09}"/>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4F620B0C-EBA6-F2D5-1670-2145D84E8D3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7352BA97-321C-F3F8-16E6-1F21A5BA2964}"/>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3D84BE9D-48FD-3044-C820-C9D880FB48FD}"/>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1498909D-FD80-B8E2-7DA9-3EC56357A0F3}"/>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034D8E2D-AABB-3AE6-BEB4-5732FA1BE5A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3D58F70C-3EF7-AC9B-FBA6-1D2A8094ABF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81D2C9E3-A12A-25C0-1AA7-ECDE7D973E87}"/>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5056829E-BDF6-9342-B325-2858F6EB64A1}"/>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237973C1-2BDE-28E8-3E7F-47BF4B882A35}"/>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3919FF05-7356-0DDB-E90E-C9A06045034A}"/>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0F0098E4-EAB2-B26D-16F6-B6330449DDAF}"/>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21570267-F1CB-B0A8-1A54-780F0575C630}"/>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C784FC19-B0F1-8BC4-FA61-5EC78F3AAC1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32131E6D-EE13-EC1E-76B9-FEA3CA6085F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C23BE3B2-F76A-B634-D187-28601FD879F0}"/>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6A74867C-F451-C4CE-C876-166B67090016}"/>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5EB1EE8B-9C86-6A2C-9FFC-93B4EEE9FB53}"/>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C34ABB1-3304-DB93-B95A-EF91A9A51BFF}"/>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8C844351-6758-0973-EAD9-3D5F6D364AA3}"/>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DBF78E20-B7F3-BA2B-A414-217D9107D6BB}"/>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EC668A6-85FE-A5F2-6D81-83EFF53740E7}"/>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DDD1B758-E600-C17B-39E5-35635190D574}"/>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D496534-5717-10AA-309D-9A3667246E91}"/>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B0D142BA-D432-F9E9-3A27-B2ED31430A66}"/>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7A0B418D-2973-9BF0-B053-379B0F063F7B}"/>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3">
              <a:extLst>
                <a:ext uri="{FF2B5EF4-FFF2-40B4-BE49-F238E27FC236}">
                  <a16:creationId xmlns:a16="http://schemas.microsoft.com/office/drawing/2014/main" id="{DEE20BBE-2B55-979C-F455-A558AE468E27}"/>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52" name="Freeform: Shape 54">
              <a:extLst>
                <a:ext uri="{FF2B5EF4-FFF2-40B4-BE49-F238E27FC236}">
                  <a16:creationId xmlns:a16="http://schemas.microsoft.com/office/drawing/2014/main" id="{DEB753A3-FC2B-686C-6848-71EB39643E8F}"/>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grpSp>
        <p:nvGrpSpPr>
          <p:cNvPr id="53" name="Graphic 100">
            <a:extLst>
              <a:ext uri="{FF2B5EF4-FFF2-40B4-BE49-F238E27FC236}">
                <a16:creationId xmlns:a16="http://schemas.microsoft.com/office/drawing/2014/main" id="{7D7E7BD0-3421-C20C-596D-BC8AC703D74D}"/>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1048">
              <a:extLst>
                <a:ext uri="{FF2B5EF4-FFF2-40B4-BE49-F238E27FC236}">
                  <a16:creationId xmlns:a16="http://schemas.microsoft.com/office/drawing/2014/main" id="{51706504-EAA4-F4E9-A05B-687735E7B7BB}"/>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1049">
              <a:extLst>
                <a:ext uri="{FF2B5EF4-FFF2-40B4-BE49-F238E27FC236}">
                  <a16:creationId xmlns:a16="http://schemas.microsoft.com/office/drawing/2014/main" id="{CA4B2708-5FE3-426F-CA3E-0354F7EB4639}"/>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1050">
              <a:extLst>
                <a:ext uri="{FF2B5EF4-FFF2-40B4-BE49-F238E27FC236}">
                  <a16:creationId xmlns:a16="http://schemas.microsoft.com/office/drawing/2014/main" id="{B6961355-43AE-F7C0-F613-022E468B5BA0}"/>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1051">
              <a:extLst>
                <a:ext uri="{FF2B5EF4-FFF2-40B4-BE49-F238E27FC236}">
                  <a16:creationId xmlns:a16="http://schemas.microsoft.com/office/drawing/2014/main" id="{03C0BB49-C165-E597-8341-D7EAF60AD711}"/>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1052">
              <a:extLst>
                <a:ext uri="{FF2B5EF4-FFF2-40B4-BE49-F238E27FC236}">
                  <a16:creationId xmlns:a16="http://schemas.microsoft.com/office/drawing/2014/main" id="{F3690626-BBD2-FE95-9FBA-823E8CEFBFA6}"/>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1053">
              <a:extLst>
                <a:ext uri="{FF2B5EF4-FFF2-40B4-BE49-F238E27FC236}">
                  <a16:creationId xmlns:a16="http://schemas.microsoft.com/office/drawing/2014/main" id="{50539E06-71B6-184D-06E6-3ABD77429C02}"/>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1054">
              <a:extLst>
                <a:ext uri="{FF2B5EF4-FFF2-40B4-BE49-F238E27FC236}">
                  <a16:creationId xmlns:a16="http://schemas.microsoft.com/office/drawing/2014/main" id="{90C230EA-21CE-6F8D-4A4B-3D05FFABB81A}"/>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55">
              <a:extLst>
                <a:ext uri="{FF2B5EF4-FFF2-40B4-BE49-F238E27FC236}">
                  <a16:creationId xmlns:a16="http://schemas.microsoft.com/office/drawing/2014/main" id="{053C9CF5-E7A0-8DFA-E8B2-25137BA1D96E}"/>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56">
              <a:extLst>
                <a:ext uri="{FF2B5EF4-FFF2-40B4-BE49-F238E27FC236}">
                  <a16:creationId xmlns:a16="http://schemas.microsoft.com/office/drawing/2014/main" id="{86BB56C7-2AC6-CB08-6A14-BAFF7CA2ADD4}"/>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57">
              <a:extLst>
                <a:ext uri="{FF2B5EF4-FFF2-40B4-BE49-F238E27FC236}">
                  <a16:creationId xmlns:a16="http://schemas.microsoft.com/office/drawing/2014/main" id="{BA417DB8-8616-7AF0-4D64-3EA115607771}"/>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58">
              <a:extLst>
                <a:ext uri="{FF2B5EF4-FFF2-40B4-BE49-F238E27FC236}">
                  <a16:creationId xmlns:a16="http://schemas.microsoft.com/office/drawing/2014/main" id="{5691185E-558B-BE78-99B6-DF7C2CE1C058}"/>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59">
              <a:extLst>
                <a:ext uri="{FF2B5EF4-FFF2-40B4-BE49-F238E27FC236}">
                  <a16:creationId xmlns:a16="http://schemas.microsoft.com/office/drawing/2014/main" id="{2D3F808B-9DA3-4684-2C1B-C2FE9F8F91EE}"/>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60">
              <a:extLst>
                <a:ext uri="{FF2B5EF4-FFF2-40B4-BE49-F238E27FC236}">
                  <a16:creationId xmlns:a16="http://schemas.microsoft.com/office/drawing/2014/main" id="{0639CA99-C3B6-06F1-CCB3-51E0BFDA7045}"/>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61">
              <a:extLst>
                <a:ext uri="{FF2B5EF4-FFF2-40B4-BE49-F238E27FC236}">
                  <a16:creationId xmlns:a16="http://schemas.microsoft.com/office/drawing/2014/main" id="{4630AD48-2AF5-A514-164A-5DDDA3ACC311}"/>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62">
              <a:extLst>
                <a:ext uri="{FF2B5EF4-FFF2-40B4-BE49-F238E27FC236}">
                  <a16:creationId xmlns:a16="http://schemas.microsoft.com/office/drawing/2014/main" id="{1388C859-AC0F-90B2-14E2-6CD86095E30D}"/>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63">
              <a:extLst>
                <a:ext uri="{FF2B5EF4-FFF2-40B4-BE49-F238E27FC236}">
                  <a16:creationId xmlns:a16="http://schemas.microsoft.com/office/drawing/2014/main" id="{65F172C0-EA9F-4197-8766-DD7590ED195F}"/>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64">
              <a:extLst>
                <a:ext uri="{FF2B5EF4-FFF2-40B4-BE49-F238E27FC236}">
                  <a16:creationId xmlns:a16="http://schemas.microsoft.com/office/drawing/2014/main" id="{F05852C5-B757-9F74-D6BF-7862C367B690}"/>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65">
              <a:extLst>
                <a:ext uri="{FF2B5EF4-FFF2-40B4-BE49-F238E27FC236}">
                  <a16:creationId xmlns:a16="http://schemas.microsoft.com/office/drawing/2014/main" id="{3574B1A4-CAA9-646A-8D03-0E615F9B44DB}"/>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66">
              <a:extLst>
                <a:ext uri="{FF2B5EF4-FFF2-40B4-BE49-F238E27FC236}">
                  <a16:creationId xmlns:a16="http://schemas.microsoft.com/office/drawing/2014/main" id="{4190805C-ACF7-510B-DBAD-055C7716D4BD}"/>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67">
              <a:extLst>
                <a:ext uri="{FF2B5EF4-FFF2-40B4-BE49-F238E27FC236}">
                  <a16:creationId xmlns:a16="http://schemas.microsoft.com/office/drawing/2014/main" id="{605384A3-AE2B-E5DE-9576-781B54CFAC88}"/>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68">
              <a:extLst>
                <a:ext uri="{FF2B5EF4-FFF2-40B4-BE49-F238E27FC236}">
                  <a16:creationId xmlns:a16="http://schemas.microsoft.com/office/drawing/2014/main" id="{657B710C-BF40-C098-C132-A4EAF054C05C}"/>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69">
              <a:extLst>
                <a:ext uri="{FF2B5EF4-FFF2-40B4-BE49-F238E27FC236}">
                  <a16:creationId xmlns:a16="http://schemas.microsoft.com/office/drawing/2014/main" id="{8FF521AC-32D9-5676-B221-36FDAFE825E5}"/>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70">
              <a:extLst>
                <a:ext uri="{FF2B5EF4-FFF2-40B4-BE49-F238E27FC236}">
                  <a16:creationId xmlns:a16="http://schemas.microsoft.com/office/drawing/2014/main" id="{592890C0-4096-D971-5871-CB5D3647FAA9}"/>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71">
              <a:extLst>
                <a:ext uri="{FF2B5EF4-FFF2-40B4-BE49-F238E27FC236}">
                  <a16:creationId xmlns:a16="http://schemas.microsoft.com/office/drawing/2014/main" id="{49CD3800-70D0-495E-69BB-47BE12644CF0}"/>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72">
              <a:extLst>
                <a:ext uri="{FF2B5EF4-FFF2-40B4-BE49-F238E27FC236}">
                  <a16:creationId xmlns:a16="http://schemas.microsoft.com/office/drawing/2014/main" id="{05436D7F-0AA2-A366-7E8D-E795FE959BD2}"/>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73">
              <a:extLst>
                <a:ext uri="{FF2B5EF4-FFF2-40B4-BE49-F238E27FC236}">
                  <a16:creationId xmlns:a16="http://schemas.microsoft.com/office/drawing/2014/main" id="{E2D19A55-1F45-6D69-501C-CFACFD79DFDA}"/>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74">
              <a:extLst>
                <a:ext uri="{FF2B5EF4-FFF2-40B4-BE49-F238E27FC236}">
                  <a16:creationId xmlns:a16="http://schemas.microsoft.com/office/drawing/2014/main" id="{5A032128-F46B-C809-AD6C-DB0B329738D6}"/>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75">
              <a:extLst>
                <a:ext uri="{FF2B5EF4-FFF2-40B4-BE49-F238E27FC236}">
                  <a16:creationId xmlns:a16="http://schemas.microsoft.com/office/drawing/2014/main" id="{593AB80E-C0E1-6F89-63A1-404706EC9246}"/>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76">
              <a:extLst>
                <a:ext uri="{FF2B5EF4-FFF2-40B4-BE49-F238E27FC236}">
                  <a16:creationId xmlns:a16="http://schemas.microsoft.com/office/drawing/2014/main" id="{039366B2-779E-B2CF-CC64-04052B3D4E29}"/>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77">
              <a:extLst>
                <a:ext uri="{FF2B5EF4-FFF2-40B4-BE49-F238E27FC236}">
                  <a16:creationId xmlns:a16="http://schemas.microsoft.com/office/drawing/2014/main" id="{E7980226-53DE-9BA2-B0EB-EC0162C46E76}"/>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78">
              <a:extLst>
                <a:ext uri="{FF2B5EF4-FFF2-40B4-BE49-F238E27FC236}">
                  <a16:creationId xmlns:a16="http://schemas.microsoft.com/office/drawing/2014/main" id="{B0B476B8-B6B6-B002-5F05-F6D678EE98E4}"/>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79">
              <a:extLst>
                <a:ext uri="{FF2B5EF4-FFF2-40B4-BE49-F238E27FC236}">
                  <a16:creationId xmlns:a16="http://schemas.microsoft.com/office/drawing/2014/main" id="{1C32B2EC-315E-51F5-A749-1681507C9A41}"/>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80">
              <a:extLst>
                <a:ext uri="{FF2B5EF4-FFF2-40B4-BE49-F238E27FC236}">
                  <a16:creationId xmlns:a16="http://schemas.microsoft.com/office/drawing/2014/main" id="{248D4B2E-8CC0-0FEC-E863-AED0B64FE3B6}"/>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81">
              <a:extLst>
                <a:ext uri="{FF2B5EF4-FFF2-40B4-BE49-F238E27FC236}">
                  <a16:creationId xmlns:a16="http://schemas.microsoft.com/office/drawing/2014/main" id="{2E571DB0-E795-1676-FB8D-2B8CAEE6CB1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82">
              <a:extLst>
                <a:ext uri="{FF2B5EF4-FFF2-40B4-BE49-F238E27FC236}">
                  <a16:creationId xmlns:a16="http://schemas.microsoft.com/office/drawing/2014/main" id="{C440B715-8647-EA32-0E7D-B0CDF7BC9F39}"/>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83">
              <a:extLst>
                <a:ext uri="{FF2B5EF4-FFF2-40B4-BE49-F238E27FC236}">
                  <a16:creationId xmlns:a16="http://schemas.microsoft.com/office/drawing/2014/main" id="{3A3F491A-F904-2F82-BE1B-6CA4E709C7C5}"/>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84">
              <a:extLst>
                <a:ext uri="{FF2B5EF4-FFF2-40B4-BE49-F238E27FC236}">
                  <a16:creationId xmlns:a16="http://schemas.microsoft.com/office/drawing/2014/main" id="{32AF4A95-C9F3-00D7-94D0-01496890223B}"/>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85">
              <a:extLst>
                <a:ext uri="{FF2B5EF4-FFF2-40B4-BE49-F238E27FC236}">
                  <a16:creationId xmlns:a16="http://schemas.microsoft.com/office/drawing/2014/main" id="{1F8FC490-B933-295F-396E-F3CA1B59BA1C}"/>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86">
              <a:extLst>
                <a:ext uri="{FF2B5EF4-FFF2-40B4-BE49-F238E27FC236}">
                  <a16:creationId xmlns:a16="http://schemas.microsoft.com/office/drawing/2014/main" id="{56ECE4AF-5575-4BE2-C9A8-D6F0DDAE3CEC}"/>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87">
              <a:extLst>
                <a:ext uri="{FF2B5EF4-FFF2-40B4-BE49-F238E27FC236}">
                  <a16:creationId xmlns:a16="http://schemas.microsoft.com/office/drawing/2014/main" id="{AC9BC029-8267-5E41-AE34-8D3F78A9FA05}"/>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88">
              <a:extLst>
                <a:ext uri="{FF2B5EF4-FFF2-40B4-BE49-F238E27FC236}">
                  <a16:creationId xmlns:a16="http://schemas.microsoft.com/office/drawing/2014/main" id="{80B251FE-C7B0-1743-13FF-397C510515F7}"/>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89">
              <a:extLst>
                <a:ext uri="{FF2B5EF4-FFF2-40B4-BE49-F238E27FC236}">
                  <a16:creationId xmlns:a16="http://schemas.microsoft.com/office/drawing/2014/main" id="{C176C1E3-DAC4-07F1-B5DC-63DCB3C40A12}"/>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90">
              <a:extLst>
                <a:ext uri="{FF2B5EF4-FFF2-40B4-BE49-F238E27FC236}">
                  <a16:creationId xmlns:a16="http://schemas.microsoft.com/office/drawing/2014/main" id="{1EA14431-2731-4E47-AF7A-716F952337B5}"/>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91">
              <a:extLst>
                <a:ext uri="{FF2B5EF4-FFF2-40B4-BE49-F238E27FC236}">
                  <a16:creationId xmlns:a16="http://schemas.microsoft.com/office/drawing/2014/main" id="{9C55B27D-9FE3-7D44-2ED5-9593C21F18BB}"/>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92">
              <a:extLst>
                <a:ext uri="{FF2B5EF4-FFF2-40B4-BE49-F238E27FC236}">
                  <a16:creationId xmlns:a16="http://schemas.microsoft.com/office/drawing/2014/main" id="{E5F5E357-DA77-5221-6BB1-D004FAA6F37E}"/>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93">
              <a:extLst>
                <a:ext uri="{FF2B5EF4-FFF2-40B4-BE49-F238E27FC236}">
                  <a16:creationId xmlns:a16="http://schemas.microsoft.com/office/drawing/2014/main" id="{270673E3-C20E-84AE-8062-D481F3C7A01F}"/>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94">
              <a:extLst>
                <a:ext uri="{FF2B5EF4-FFF2-40B4-BE49-F238E27FC236}">
                  <a16:creationId xmlns:a16="http://schemas.microsoft.com/office/drawing/2014/main" id="{5B6A6F98-5375-B103-A61B-FE98660FD492}"/>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95">
              <a:extLst>
                <a:ext uri="{FF2B5EF4-FFF2-40B4-BE49-F238E27FC236}">
                  <a16:creationId xmlns:a16="http://schemas.microsoft.com/office/drawing/2014/main" id="{A5625FDF-CD8F-5C27-6EF9-CBCF7D94F64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96">
              <a:extLst>
                <a:ext uri="{FF2B5EF4-FFF2-40B4-BE49-F238E27FC236}">
                  <a16:creationId xmlns:a16="http://schemas.microsoft.com/office/drawing/2014/main" id="{FE257EF5-6B4F-BCD6-F9C5-83FA33180F0A}"/>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97">
              <a:extLst>
                <a:ext uri="{FF2B5EF4-FFF2-40B4-BE49-F238E27FC236}">
                  <a16:creationId xmlns:a16="http://schemas.microsoft.com/office/drawing/2014/main" id="{74F553DE-0146-3D8F-20A0-09E300357828}"/>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98">
              <a:extLst>
                <a:ext uri="{FF2B5EF4-FFF2-40B4-BE49-F238E27FC236}">
                  <a16:creationId xmlns:a16="http://schemas.microsoft.com/office/drawing/2014/main" id="{031777C4-F08F-5F78-D34B-2D93650B59C0}"/>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99">
              <a:extLst>
                <a:ext uri="{FF2B5EF4-FFF2-40B4-BE49-F238E27FC236}">
                  <a16:creationId xmlns:a16="http://schemas.microsoft.com/office/drawing/2014/main" id="{E31AA137-D88F-ED39-1666-1F121461B79C}"/>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100">
              <a:extLst>
                <a:ext uri="{FF2B5EF4-FFF2-40B4-BE49-F238E27FC236}">
                  <a16:creationId xmlns:a16="http://schemas.microsoft.com/office/drawing/2014/main" id="{5491D5FC-915D-53F0-B672-7070EE423357}"/>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101">
              <a:extLst>
                <a:ext uri="{FF2B5EF4-FFF2-40B4-BE49-F238E27FC236}">
                  <a16:creationId xmlns:a16="http://schemas.microsoft.com/office/drawing/2014/main" id="{CF6300D0-7512-AE30-ACFB-FBBA6BD279B6}"/>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08" name="Date Placeholder 9">
            <a:extLst>
              <a:ext uri="{FF2B5EF4-FFF2-40B4-BE49-F238E27FC236}">
                <a16:creationId xmlns:a16="http://schemas.microsoft.com/office/drawing/2014/main" id="{977BFE1E-A382-1009-170F-4ED0DC0DC87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18F69C47-C27F-4152-8105-D8A1FA0148DD}" type="datetimeFigureOut">
              <a:rPr lang="ro-RO"/>
              <a:pPr>
                <a:defRPr/>
              </a:pPr>
              <a:t>11.02.2025</a:t>
            </a:fld>
            <a:endParaRPr lang="ro-RO"/>
          </a:p>
        </p:txBody>
      </p:sp>
    </p:spTree>
    <p:extLst>
      <p:ext uri="{BB962C8B-B14F-4D97-AF65-F5344CB8AC3E}">
        <p14:creationId xmlns:p14="http://schemas.microsoft.com/office/powerpoint/2010/main" val="1993424751"/>
      </p:ext>
    </p:extLst>
  </p:cSld>
  <p:clrMapOvr>
    <a:masterClrMapping/>
  </p:clrMapOvr>
  <p:hf sldNum="0" hdr="0" ftr="0"/>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Două coloane">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B0C639FE-E12E-8952-FC65-F8BCE75AA682}"/>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6" name="Graphic 8">
            <a:extLst>
              <a:ext uri="{FF2B5EF4-FFF2-40B4-BE49-F238E27FC236}">
                <a16:creationId xmlns:a16="http://schemas.microsoft.com/office/drawing/2014/main" id="{986C0F8A-A301-C4E0-A63E-44DF58DC2DE5}"/>
              </a:ext>
            </a:extLst>
          </p:cNvPr>
          <p:cNvGrpSpPr>
            <a:grpSpLocks/>
          </p:cNvGrpSpPr>
          <p:nvPr/>
        </p:nvGrpSpPr>
        <p:grpSpPr bwMode="auto">
          <a:xfrm>
            <a:off x="1011238" y="885825"/>
            <a:ext cx="1030287" cy="1495425"/>
            <a:chOff x="1011092" y="885600"/>
            <a:chExt cx="1030668" cy="1496004"/>
          </a:xfrm>
        </p:grpSpPr>
        <p:grpSp>
          <p:nvGrpSpPr>
            <p:cNvPr id="7" name="Graphic 8">
              <a:extLst>
                <a:ext uri="{FF2B5EF4-FFF2-40B4-BE49-F238E27FC236}">
                  <a16:creationId xmlns:a16="http://schemas.microsoft.com/office/drawing/2014/main" id="{1CA5D268-B587-40D7-4939-5B7988D38564}"/>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02E5D845-B241-4132-59B7-187B2F75A882}"/>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20" name="Freeform: Shape 21">
                <a:extLst>
                  <a:ext uri="{FF2B5EF4-FFF2-40B4-BE49-F238E27FC236}">
                    <a16:creationId xmlns:a16="http://schemas.microsoft.com/office/drawing/2014/main" id="{4A5DE343-BBFB-8F90-060C-37F14D042C77}"/>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8" name="Freeform: Shape 9">
              <a:extLst>
                <a:ext uri="{FF2B5EF4-FFF2-40B4-BE49-F238E27FC236}">
                  <a16:creationId xmlns:a16="http://schemas.microsoft.com/office/drawing/2014/main" id="{8EF5C3C9-4C88-162D-A883-0AD37C30E4D0}"/>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9" name="Freeform: Shape 10">
              <a:extLst>
                <a:ext uri="{FF2B5EF4-FFF2-40B4-BE49-F238E27FC236}">
                  <a16:creationId xmlns:a16="http://schemas.microsoft.com/office/drawing/2014/main" id="{7589AED0-868F-3042-2E04-BBB2260B3F31}"/>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10" name="Graphic 8">
              <a:extLst>
                <a:ext uri="{FF2B5EF4-FFF2-40B4-BE49-F238E27FC236}">
                  <a16:creationId xmlns:a16="http://schemas.microsoft.com/office/drawing/2014/main" id="{8B251C16-C1B8-3C4B-7820-20F832BA0D3D}"/>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6AD53AED-9940-5B53-4FD9-B4C984B8E4F1}"/>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8" name="Freeform: Shape 19">
                <a:extLst>
                  <a:ext uri="{FF2B5EF4-FFF2-40B4-BE49-F238E27FC236}">
                    <a16:creationId xmlns:a16="http://schemas.microsoft.com/office/drawing/2014/main" id="{43E76CEC-88D9-FF97-14C3-B78E898B53F3}"/>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11" name="Freeform: Shape 12">
              <a:extLst>
                <a:ext uri="{FF2B5EF4-FFF2-40B4-BE49-F238E27FC236}">
                  <a16:creationId xmlns:a16="http://schemas.microsoft.com/office/drawing/2014/main" id="{9818CFC3-3722-34E2-1ABC-509C7C5ED387}"/>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3">
              <a:extLst>
                <a:ext uri="{FF2B5EF4-FFF2-40B4-BE49-F238E27FC236}">
                  <a16:creationId xmlns:a16="http://schemas.microsoft.com/office/drawing/2014/main" id="{F7BF3EBC-A0D3-62D5-B840-C3FAB6C0CE7D}"/>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4">
              <a:extLst>
                <a:ext uri="{FF2B5EF4-FFF2-40B4-BE49-F238E27FC236}">
                  <a16:creationId xmlns:a16="http://schemas.microsoft.com/office/drawing/2014/main" id="{248871A2-2405-2A71-78D2-1F682615775E}"/>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5">
              <a:extLst>
                <a:ext uri="{FF2B5EF4-FFF2-40B4-BE49-F238E27FC236}">
                  <a16:creationId xmlns:a16="http://schemas.microsoft.com/office/drawing/2014/main" id="{88ED1760-CD12-9CC7-7A8F-04233F852F90}"/>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6">
              <a:extLst>
                <a:ext uri="{FF2B5EF4-FFF2-40B4-BE49-F238E27FC236}">
                  <a16:creationId xmlns:a16="http://schemas.microsoft.com/office/drawing/2014/main" id="{C1B8E565-6044-CF55-2FB6-BE27BE06DED8}"/>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6" name="Freeform: Shape 17">
              <a:extLst>
                <a:ext uri="{FF2B5EF4-FFF2-40B4-BE49-F238E27FC236}">
                  <a16:creationId xmlns:a16="http://schemas.microsoft.com/office/drawing/2014/main" id="{9538C8E5-BD99-4AEE-60CE-5C864D90CD24}"/>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1" name="TextBox 20">
            <a:extLst>
              <a:ext uri="{FF2B5EF4-FFF2-40B4-BE49-F238E27FC236}">
                <a16:creationId xmlns:a16="http://schemas.microsoft.com/office/drawing/2014/main" id="{CA8E5864-D05A-45FC-CFD9-23A26F96A592}"/>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5875199"/>
            <a:ext cx="9783170" cy="6494455"/>
          </a:xfrm>
        </p:spPr>
        <p:txBody>
          <a:bodyPr>
            <a:normAutofit/>
          </a:bodyPr>
          <a:lstStyle>
            <a:lvl1pPr marL="0" indent="0">
              <a:buNone/>
              <a:defRPr sz="2800">
                <a:solidFill>
                  <a:schemeClr val="tx2"/>
                </a:solidFill>
              </a:defRPr>
            </a:lvl1pPr>
            <a:lvl2pPr marL="914400" indent="0">
              <a:buNone/>
              <a:defRPr sz="2800">
                <a:solidFill>
                  <a:schemeClr val="tx2"/>
                </a:solidFill>
              </a:defRPr>
            </a:lvl2pPr>
            <a:lvl3pPr marL="1828800" indent="0">
              <a:buNone/>
              <a:defRPr sz="2800">
                <a:solidFill>
                  <a:schemeClr val="tx2"/>
                </a:solidFill>
              </a:defRPr>
            </a:lvl3pPr>
            <a:lvl4pPr marL="2743200" indent="0">
              <a:buNone/>
              <a:defRPr sz="2800">
                <a:solidFill>
                  <a:schemeClr val="tx2"/>
                </a:solidFill>
              </a:defRPr>
            </a:lvl4pPr>
            <a:lvl5pPr marL="3657600" indent="0">
              <a:buNone/>
              <a:defRPr sz="28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12924430" y="5875199"/>
            <a:ext cx="9783170" cy="6494456"/>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228392A2-34B2-903C-2161-E97411AAF190}"/>
              </a:ext>
            </a:extLst>
          </p:cNvPr>
          <p:cNvSpPr>
            <a:spLocks noGrp="1"/>
          </p:cNvSpPr>
          <p:nvPr>
            <p:ph type="sldNum" sz="quarter" idx="10"/>
          </p:nvPr>
        </p:nvSpPr>
        <p:spPr>
          <a:xfrm>
            <a:off x="0" y="12728575"/>
            <a:ext cx="1527175" cy="731838"/>
          </a:xfrm>
        </p:spPr>
        <p:txBody>
          <a:bodyPr/>
          <a:lstStyle>
            <a:lvl1pPr algn="ctr">
              <a:defRPr sz="2900">
                <a:solidFill>
                  <a:schemeClr val="bg1"/>
                </a:solidFill>
              </a:defRPr>
            </a:lvl1pPr>
          </a:lstStyle>
          <a:p>
            <a:fld id="{A7A70C58-77E9-496F-A9B3-75915DF8A267}" type="slidenum">
              <a:rPr lang="ro-RO" altLang="en-US"/>
              <a:pPr/>
              <a:t>‹#›</a:t>
            </a:fld>
            <a:endParaRPr lang="ro-RO" altLang="en-US"/>
          </a:p>
        </p:txBody>
      </p:sp>
    </p:spTree>
    <p:extLst>
      <p:ext uri="{BB962C8B-B14F-4D97-AF65-F5344CB8AC3E}">
        <p14:creationId xmlns:p14="http://schemas.microsoft.com/office/powerpoint/2010/main" val="812758038"/>
      </p:ext>
    </p:extLst>
  </p:cSld>
  <p:clrMapOvr>
    <a:masterClrMapping/>
  </p:clrMapOvr>
  <p:hf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SBN Mulțumim">
    <p:bg>
      <p:bgPr>
        <a:solidFill>
          <a:schemeClr val="accent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919D5BF-F0F6-CB54-9A18-95ADCBE8291C}"/>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F169F755-9E5F-539D-7173-3D815B143FD5}"/>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F32F15F5-45AC-8E09-6275-3A459D566238}"/>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4ED545E5-DC66-8612-7CF5-66DC60C4E0A4}"/>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842D5A0-6CF0-1CB9-0131-1C2E7B209223}"/>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4C598F3C-29D3-14F1-6FAE-D9A4A997F9A3}"/>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CF49F2FD-7ED7-2E8D-695D-8512F81551D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F48F44A-9ADB-3ACE-E0F8-729B6D4564C3}"/>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63A8125-4F9B-E304-9E6F-6518E6B1DB1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EBF16793-2A26-3AC6-7D95-49C11A0ADF6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3C2CADAF-81D7-C957-4528-ABB0CDE34D2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80571DF7-57CA-82B2-1320-41756451B56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8CF109CC-BAF6-AFE2-3A66-4F575A35F0EE}"/>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151697F0-8BC3-61B7-C814-4914CDAA9703}"/>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1329410A-C3BA-CAEF-9D59-D3E3979E541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285F088-774A-5085-3B58-9D0DA2B1B93F}"/>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DDFD61BA-A628-A543-8848-364B2524A76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EFB61C4-ED73-EAD0-47FC-014B41E68085}"/>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75BA6495-D6FB-973B-E2F7-DC16482DDDF9}"/>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9968E49E-582D-1224-C252-272F1275CA9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F1752D49-E50E-3C7F-364B-2233470A4001}"/>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396CDF55-9735-1572-2B09-B0E92360AD75}"/>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F1EADDF5-52E6-A8BA-DE56-EFC98842D2B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2B6B95E9-4DF5-03DF-DA60-8D8414FBCFAF}"/>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081D62A9-9EB6-8968-5431-4A62A9244FC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DDCF03E9-CA8A-6C1B-9A0F-524E59163153}"/>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A7BAE04C-EABB-21E7-85F5-BCD002C78EF8}"/>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32AAB6C9-E281-4F0F-6BB8-DDAC8495F40C}"/>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99C16E87-FAFB-7FE9-8450-919E04C38A70}"/>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2B85562-D8E6-040C-A77A-B560E42525D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98AB0F19-50A4-09CE-AD63-F1848CC9CD5E}"/>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46538AA2-2D3E-245D-058A-C413DEE46D7C}"/>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7DFC2FD6-3D2F-6CDE-6509-6F9E4D409B8C}"/>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AFA1B07C-DDF2-CA0F-3081-A864A215C6FC}"/>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D8E4C5C6-DB81-563F-3136-6B02EB5FBFB6}"/>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AB431DBD-761D-DE42-897A-547C466BA341}"/>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D0811D2F-9761-93C9-D193-84D9085EF63D}"/>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C2950ED6-26E7-0342-D8C2-B62129760CB5}"/>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3CD85FDD-C8F1-EE92-7B23-C77A64815D2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BF7B308F-205A-13F5-8544-E728A0A93DA3}"/>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02099709-820E-15CD-F329-FBBAFBF0679E}"/>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63FB84A9-443F-CEE7-E88C-F1C81DA2AE34}"/>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8A1187E-D8E9-D074-741E-6E24592284A3}"/>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3827F97B-30BC-DF8C-9E35-E47850E354F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9F9B6DE-ED47-85F1-226C-E068DEF55FE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76C6982E-58AC-7C60-E7CA-FED23E0BA274}"/>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8B0BB671-E6D8-667D-5D23-F42F3D61FA2E}"/>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409D8B29-52D0-6241-B7D3-94350CE16C1B}"/>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5F8D4196-9B6E-1880-9273-7A9ECFAE62C8}"/>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5">
              <a:extLst>
                <a:ext uri="{FF2B5EF4-FFF2-40B4-BE49-F238E27FC236}">
                  <a16:creationId xmlns:a16="http://schemas.microsoft.com/office/drawing/2014/main" id="{0F342597-A6B1-3D16-E3FB-F0821B86A7EC}"/>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52" name="Freeform: Shape 56">
              <a:extLst>
                <a:ext uri="{FF2B5EF4-FFF2-40B4-BE49-F238E27FC236}">
                  <a16:creationId xmlns:a16="http://schemas.microsoft.com/office/drawing/2014/main" id="{AD29870C-A76B-F30E-8EC1-971595EFA57B}"/>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grpSp>
        <p:nvGrpSpPr>
          <p:cNvPr id="53" name="Graphic 100">
            <a:extLst>
              <a:ext uri="{FF2B5EF4-FFF2-40B4-BE49-F238E27FC236}">
                <a16:creationId xmlns:a16="http://schemas.microsoft.com/office/drawing/2014/main" id="{DD33E77F-A6CA-A61F-6256-1313501D4DB0}"/>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1050">
              <a:extLst>
                <a:ext uri="{FF2B5EF4-FFF2-40B4-BE49-F238E27FC236}">
                  <a16:creationId xmlns:a16="http://schemas.microsoft.com/office/drawing/2014/main" id="{B776C62C-8DB9-4DE5-DF4C-82D7E290F5EF}"/>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1051">
              <a:extLst>
                <a:ext uri="{FF2B5EF4-FFF2-40B4-BE49-F238E27FC236}">
                  <a16:creationId xmlns:a16="http://schemas.microsoft.com/office/drawing/2014/main" id="{E749C6F8-7553-E133-BBA3-D8CDA0142C81}"/>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1052">
              <a:extLst>
                <a:ext uri="{FF2B5EF4-FFF2-40B4-BE49-F238E27FC236}">
                  <a16:creationId xmlns:a16="http://schemas.microsoft.com/office/drawing/2014/main" id="{30BF8A93-FA3A-3CF6-16F1-4C3E9D1A726A}"/>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1053">
              <a:extLst>
                <a:ext uri="{FF2B5EF4-FFF2-40B4-BE49-F238E27FC236}">
                  <a16:creationId xmlns:a16="http://schemas.microsoft.com/office/drawing/2014/main" id="{AFDFEB47-3CB8-325B-CB1D-521876276B07}"/>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1054">
              <a:extLst>
                <a:ext uri="{FF2B5EF4-FFF2-40B4-BE49-F238E27FC236}">
                  <a16:creationId xmlns:a16="http://schemas.microsoft.com/office/drawing/2014/main" id="{EDF42443-6D43-51C9-281D-2D3C129480E4}"/>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1055">
              <a:extLst>
                <a:ext uri="{FF2B5EF4-FFF2-40B4-BE49-F238E27FC236}">
                  <a16:creationId xmlns:a16="http://schemas.microsoft.com/office/drawing/2014/main" id="{ED3B53B2-6366-22DE-0412-7ED0DAFB8AD1}"/>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1056">
              <a:extLst>
                <a:ext uri="{FF2B5EF4-FFF2-40B4-BE49-F238E27FC236}">
                  <a16:creationId xmlns:a16="http://schemas.microsoft.com/office/drawing/2014/main" id="{98343D9F-D384-8DE0-2E9C-F058F191EB65}"/>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57">
              <a:extLst>
                <a:ext uri="{FF2B5EF4-FFF2-40B4-BE49-F238E27FC236}">
                  <a16:creationId xmlns:a16="http://schemas.microsoft.com/office/drawing/2014/main" id="{57DC930A-44A9-6ED3-E134-E1E3A258F159}"/>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58">
              <a:extLst>
                <a:ext uri="{FF2B5EF4-FFF2-40B4-BE49-F238E27FC236}">
                  <a16:creationId xmlns:a16="http://schemas.microsoft.com/office/drawing/2014/main" id="{67DD0191-FC21-DCAB-E0D8-586D99C8C372}"/>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59">
              <a:extLst>
                <a:ext uri="{FF2B5EF4-FFF2-40B4-BE49-F238E27FC236}">
                  <a16:creationId xmlns:a16="http://schemas.microsoft.com/office/drawing/2014/main" id="{3E365300-415E-2711-D662-95D8218D62A0}"/>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60">
              <a:extLst>
                <a:ext uri="{FF2B5EF4-FFF2-40B4-BE49-F238E27FC236}">
                  <a16:creationId xmlns:a16="http://schemas.microsoft.com/office/drawing/2014/main" id="{2089CD08-22EA-2FE8-BF7B-EF7B4F4E974D}"/>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61">
              <a:extLst>
                <a:ext uri="{FF2B5EF4-FFF2-40B4-BE49-F238E27FC236}">
                  <a16:creationId xmlns:a16="http://schemas.microsoft.com/office/drawing/2014/main" id="{2DB3DB4D-C7F5-0F96-E57C-F277B64C59EA}"/>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62">
              <a:extLst>
                <a:ext uri="{FF2B5EF4-FFF2-40B4-BE49-F238E27FC236}">
                  <a16:creationId xmlns:a16="http://schemas.microsoft.com/office/drawing/2014/main" id="{64E74AAB-B0C4-99E0-E8EF-BE87CC9CB74B}"/>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63">
              <a:extLst>
                <a:ext uri="{FF2B5EF4-FFF2-40B4-BE49-F238E27FC236}">
                  <a16:creationId xmlns:a16="http://schemas.microsoft.com/office/drawing/2014/main" id="{F1B0F77B-2ED1-7250-932E-4335E97EEFD1}"/>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64">
              <a:extLst>
                <a:ext uri="{FF2B5EF4-FFF2-40B4-BE49-F238E27FC236}">
                  <a16:creationId xmlns:a16="http://schemas.microsoft.com/office/drawing/2014/main" id="{57100497-323F-6014-B3D8-85FAA6F95AA5}"/>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65">
              <a:extLst>
                <a:ext uri="{FF2B5EF4-FFF2-40B4-BE49-F238E27FC236}">
                  <a16:creationId xmlns:a16="http://schemas.microsoft.com/office/drawing/2014/main" id="{EAC88F6E-8A31-F8D6-AEBE-8C2DC3766CC6}"/>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66">
              <a:extLst>
                <a:ext uri="{FF2B5EF4-FFF2-40B4-BE49-F238E27FC236}">
                  <a16:creationId xmlns:a16="http://schemas.microsoft.com/office/drawing/2014/main" id="{9C9B541B-BE77-5C4E-E201-ED8E480B9AF7}"/>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67">
              <a:extLst>
                <a:ext uri="{FF2B5EF4-FFF2-40B4-BE49-F238E27FC236}">
                  <a16:creationId xmlns:a16="http://schemas.microsoft.com/office/drawing/2014/main" id="{82522734-CADE-3FEF-AF6B-2AA0262A31CD}"/>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68">
              <a:extLst>
                <a:ext uri="{FF2B5EF4-FFF2-40B4-BE49-F238E27FC236}">
                  <a16:creationId xmlns:a16="http://schemas.microsoft.com/office/drawing/2014/main" id="{0721BE86-3C26-A605-2FD1-263475E5D235}"/>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69">
              <a:extLst>
                <a:ext uri="{FF2B5EF4-FFF2-40B4-BE49-F238E27FC236}">
                  <a16:creationId xmlns:a16="http://schemas.microsoft.com/office/drawing/2014/main" id="{EF2FE060-7EA0-B05F-3E94-58285403F446}"/>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70">
              <a:extLst>
                <a:ext uri="{FF2B5EF4-FFF2-40B4-BE49-F238E27FC236}">
                  <a16:creationId xmlns:a16="http://schemas.microsoft.com/office/drawing/2014/main" id="{68EED3DE-7E56-9948-2D04-7ABFF3689F28}"/>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71">
              <a:extLst>
                <a:ext uri="{FF2B5EF4-FFF2-40B4-BE49-F238E27FC236}">
                  <a16:creationId xmlns:a16="http://schemas.microsoft.com/office/drawing/2014/main" id="{1E5A3896-F4F4-BABB-9C59-48424F4150F4}"/>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72">
              <a:extLst>
                <a:ext uri="{FF2B5EF4-FFF2-40B4-BE49-F238E27FC236}">
                  <a16:creationId xmlns:a16="http://schemas.microsoft.com/office/drawing/2014/main" id="{0A21EAA9-8316-40B9-5F1D-C9DE884056E9}"/>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73">
              <a:extLst>
                <a:ext uri="{FF2B5EF4-FFF2-40B4-BE49-F238E27FC236}">
                  <a16:creationId xmlns:a16="http://schemas.microsoft.com/office/drawing/2014/main" id="{FCB54B9B-F621-B2F3-4938-073982331C47}"/>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74">
              <a:extLst>
                <a:ext uri="{FF2B5EF4-FFF2-40B4-BE49-F238E27FC236}">
                  <a16:creationId xmlns:a16="http://schemas.microsoft.com/office/drawing/2014/main" id="{CCDB7C37-6171-3DD5-F2C8-203C733C9FD0}"/>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75">
              <a:extLst>
                <a:ext uri="{FF2B5EF4-FFF2-40B4-BE49-F238E27FC236}">
                  <a16:creationId xmlns:a16="http://schemas.microsoft.com/office/drawing/2014/main" id="{594A248A-2733-414A-568D-DBD34EE3F63D}"/>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76">
              <a:extLst>
                <a:ext uri="{FF2B5EF4-FFF2-40B4-BE49-F238E27FC236}">
                  <a16:creationId xmlns:a16="http://schemas.microsoft.com/office/drawing/2014/main" id="{9399315D-FF5D-A191-E068-7039FF027C6E}"/>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77">
              <a:extLst>
                <a:ext uri="{FF2B5EF4-FFF2-40B4-BE49-F238E27FC236}">
                  <a16:creationId xmlns:a16="http://schemas.microsoft.com/office/drawing/2014/main" id="{2E59A27B-3CEA-E15A-5B69-957556B0B24B}"/>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78">
              <a:extLst>
                <a:ext uri="{FF2B5EF4-FFF2-40B4-BE49-F238E27FC236}">
                  <a16:creationId xmlns:a16="http://schemas.microsoft.com/office/drawing/2014/main" id="{6B92308E-29D9-7072-C2C4-28ED9A22097C}"/>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79">
              <a:extLst>
                <a:ext uri="{FF2B5EF4-FFF2-40B4-BE49-F238E27FC236}">
                  <a16:creationId xmlns:a16="http://schemas.microsoft.com/office/drawing/2014/main" id="{B7178AAC-D028-D286-226E-3A93C96D1B91}"/>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80">
              <a:extLst>
                <a:ext uri="{FF2B5EF4-FFF2-40B4-BE49-F238E27FC236}">
                  <a16:creationId xmlns:a16="http://schemas.microsoft.com/office/drawing/2014/main" id="{C929A320-4C25-119C-D025-E6D5F3E8BD02}"/>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81">
              <a:extLst>
                <a:ext uri="{FF2B5EF4-FFF2-40B4-BE49-F238E27FC236}">
                  <a16:creationId xmlns:a16="http://schemas.microsoft.com/office/drawing/2014/main" id="{92C4BA20-16F1-763A-E7D6-CB4492E2FB04}"/>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82">
              <a:extLst>
                <a:ext uri="{FF2B5EF4-FFF2-40B4-BE49-F238E27FC236}">
                  <a16:creationId xmlns:a16="http://schemas.microsoft.com/office/drawing/2014/main" id="{BF804F4B-72D9-8CA4-1C30-6966229028FF}"/>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83">
              <a:extLst>
                <a:ext uri="{FF2B5EF4-FFF2-40B4-BE49-F238E27FC236}">
                  <a16:creationId xmlns:a16="http://schemas.microsoft.com/office/drawing/2014/main" id="{DB9CFB5A-7D85-2026-4D23-ADA2A75878F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84">
              <a:extLst>
                <a:ext uri="{FF2B5EF4-FFF2-40B4-BE49-F238E27FC236}">
                  <a16:creationId xmlns:a16="http://schemas.microsoft.com/office/drawing/2014/main" id="{B100E68C-133F-D924-0DA8-BBA1997B492C}"/>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85">
              <a:extLst>
                <a:ext uri="{FF2B5EF4-FFF2-40B4-BE49-F238E27FC236}">
                  <a16:creationId xmlns:a16="http://schemas.microsoft.com/office/drawing/2014/main" id="{85F95969-7C3D-C1D9-5EF0-D5FAEE0E2A35}"/>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86">
              <a:extLst>
                <a:ext uri="{FF2B5EF4-FFF2-40B4-BE49-F238E27FC236}">
                  <a16:creationId xmlns:a16="http://schemas.microsoft.com/office/drawing/2014/main" id="{CB73A5D6-37B8-9597-59E8-519AD69D0E73}"/>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87">
              <a:extLst>
                <a:ext uri="{FF2B5EF4-FFF2-40B4-BE49-F238E27FC236}">
                  <a16:creationId xmlns:a16="http://schemas.microsoft.com/office/drawing/2014/main" id="{66220AB4-3F44-9A0E-9063-66D7F0D52BBF}"/>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88">
              <a:extLst>
                <a:ext uri="{FF2B5EF4-FFF2-40B4-BE49-F238E27FC236}">
                  <a16:creationId xmlns:a16="http://schemas.microsoft.com/office/drawing/2014/main" id="{29106A93-1653-D3E8-0AE8-98E56B1CA607}"/>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89">
              <a:extLst>
                <a:ext uri="{FF2B5EF4-FFF2-40B4-BE49-F238E27FC236}">
                  <a16:creationId xmlns:a16="http://schemas.microsoft.com/office/drawing/2014/main" id="{C652C597-098B-7025-5D81-D0504A5FFE62}"/>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90">
              <a:extLst>
                <a:ext uri="{FF2B5EF4-FFF2-40B4-BE49-F238E27FC236}">
                  <a16:creationId xmlns:a16="http://schemas.microsoft.com/office/drawing/2014/main" id="{6521CF12-1788-ADBA-1EE8-F05DA4A5A395}"/>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91">
              <a:extLst>
                <a:ext uri="{FF2B5EF4-FFF2-40B4-BE49-F238E27FC236}">
                  <a16:creationId xmlns:a16="http://schemas.microsoft.com/office/drawing/2014/main" id="{E485B627-7872-0D32-6507-BC664B8309EF}"/>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92">
              <a:extLst>
                <a:ext uri="{FF2B5EF4-FFF2-40B4-BE49-F238E27FC236}">
                  <a16:creationId xmlns:a16="http://schemas.microsoft.com/office/drawing/2014/main" id="{6C7B8429-F444-306B-C06F-79C0D5E23921}"/>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93">
              <a:extLst>
                <a:ext uri="{FF2B5EF4-FFF2-40B4-BE49-F238E27FC236}">
                  <a16:creationId xmlns:a16="http://schemas.microsoft.com/office/drawing/2014/main" id="{7FBA808D-BF74-20A2-0F96-9067E8E0BF71}"/>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94">
              <a:extLst>
                <a:ext uri="{FF2B5EF4-FFF2-40B4-BE49-F238E27FC236}">
                  <a16:creationId xmlns:a16="http://schemas.microsoft.com/office/drawing/2014/main" id="{84F5E8D7-E785-4F4E-2B14-555B9FCCCC34}"/>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95">
              <a:extLst>
                <a:ext uri="{FF2B5EF4-FFF2-40B4-BE49-F238E27FC236}">
                  <a16:creationId xmlns:a16="http://schemas.microsoft.com/office/drawing/2014/main" id="{8528BD34-C762-8983-46DA-08CDC124448E}"/>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96">
              <a:extLst>
                <a:ext uri="{FF2B5EF4-FFF2-40B4-BE49-F238E27FC236}">
                  <a16:creationId xmlns:a16="http://schemas.microsoft.com/office/drawing/2014/main" id="{96E2A3C1-31FC-68CA-EC27-E4BC2C80317A}"/>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97">
              <a:extLst>
                <a:ext uri="{FF2B5EF4-FFF2-40B4-BE49-F238E27FC236}">
                  <a16:creationId xmlns:a16="http://schemas.microsoft.com/office/drawing/2014/main" id="{3DCC183F-2227-7DE5-6335-C9FC9A9BE7C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98">
              <a:extLst>
                <a:ext uri="{FF2B5EF4-FFF2-40B4-BE49-F238E27FC236}">
                  <a16:creationId xmlns:a16="http://schemas.microsoft.com/office/drawing/2014/main" id="{BAD14AF2-6802-74E8-ED0C-EE22463CDB67}"/>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99">
              <a:extLst>
                <a:ext uri="{FF2B5EF4-FFF2-40B4-BE49-F238E27FC236}">
                  <a16:creationId xmlns:a16="http://schemas.microsoft.com/office/drawing/2014/main" id="{01955FB8-CF61-BD32-146D-1A56AF456C35}"/>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100">
              <a:extLst>
                <a:ext uri="{FF2B5EF4-FFF2-40B4-BE49-F238E27FC236}">
                  <a16:creationId xmlns:a16="http://schemas.microsoft.com/office/drawing/2014/main" id="{E2F40ADE-95C7-15C3-7190-0ADF411727FC}"/>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101">
              <a:extLst>
                <a:ext uri="{FF2B5EF4-FFF2-40B4-BE49-F238E27FC236}">
                  <a16:creationId xmlns:a16="http://schemas.microsoft.com/office/drawing/2014/main" id="{94EDE329-B997-5C11-26BE-5AEC17DEFEDC}"/>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102">
              <a:extLst>
                <a:ext uri="{FF2B5EF4-FFF2-40B4-BE49-F238E27FC236}">
                  <a16:creationId xmlns:a16="http://schemas.microsoft.com/office/drawing/2014/main" id="{EE85EC64-7514-1084-F472-2A592DF585BA}"/>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103">
              <a:extLst>
                <a:ext uri="{FF2B5EF4-FFF2-40B4-BE49-F238E27FC236}">
                  <a16:creationId xmlns:a16="http://schemas.microsoft.com/office/drawing/2014/main" id="{BF6D1692-7D81-17A1-1297-1F4D59B456BF}"/>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Tree>
    <p:extLst>
      <p:ext uri="{BB962C8B-B14F-4D97-AF65-F5344CB8AC3E}">
        <p14:creationId xmlns:p14="http://schemas.microsoft.com/office/powerpoint/2010/main" val="23804560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LNSP Titlu">
    <p:bg>
      <p:bgPr>
        <a:solidFill>
          <a:srgbClr val="00B9F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FD1E9FD-A6C2-3291-E936-352D8BB50CAA}"/>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23189BB3-FF4F-127A-FE68-028FBBEA96C2}"/>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39959E6B-974B-2CBB-9F78-2E7F24FD53A9}"/>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8A54D4B0-01EA-E076-5EEE-318791B4502A}"/>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5E8B7284-8706-2347-CE02-F219BEA72F24}"/>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15281A1-EE73-2EFE-3750-C534D2D6D4AB}"/>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55573C45-AA90-09AD-6E0C-B5903860B81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761C455C-31D7-C509-2684-083213B7FDE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DE356869-EA57-B218-DD79-B7158BEBBCD0}"/>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502E75FA-48B2-3864-D30D-86D559155FD8}"/>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404B9A6D-874F-B523-544E-E587BB4804F1}"/>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413EA563-C79E-96D6-89DC-8193C3ED06E2}"/>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2975A8F1-7FCA-93CE-9946-0BFA2988233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A2C20156-9083-03F0-FEED-233BD16337AC}"/>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A0A5343-3CFA-0685-14F5-F6EADF258383}"/>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D4760A3F-173A-C6A5-C481-CBC96E8C93C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144CA88-6749-C5A5-9D62-316DB43B2CEA}"/>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BFA4982A-1FFD-891F-8D2B-BE13D986EA98}"/>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9D04C358-4691-4840-3367-7234D0CE816F}"/>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BA57CEB5-AC39-0100-DE2F-D752451DFE4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B2DF5F72-7FFB-E9F8-7D95-54510AA734E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A0C59621-90B7-8EBA-94E0-4FDC793DE816}"/>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9169515D-C95C-0DA2-0C22-396AC5EC85F5}"/>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8B3EF00E-98A4-0205-6A1A-52F6D518991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1679BFD9-C57D-3B47-2332-61AE100D7787}"/>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B564A356-B07D-72C0-A6E3-FA5F712C88B3}"/>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85B8AB64-0BB1-E90E-8499-B8C4BEF70C31}"/>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4F623098-9401-B412-8DA2-94A593948F1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2AA6B22E-CD0E-ABE6-CB9C-DDC30118369F}"/>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3CAB7CC7-7A86-97E2-62E0-1B3B28993DD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4FBB605C-63AC-09C1-3F53-43E184B2415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C6BD440E-88F2-C14F-2959-AB56F1859AAC}"/>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3C0B8429-35FE-9E53-80F2-629AC1158E3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5499F77E-60BD-ED6D-8E7D-0B95FFF2CD56}"/>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8747901C-CB44-E3BD-FD66-22DB45E7BBFB}"/>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B0F585CA-351E-5CDD-E2F2-DC9CD74D54C1}"/>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132CDBD5-3A29-D4A2-CAF4-21933C718C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ECCB2CB0-3161-9C9D-6D00-C27B894EC169}"/>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A14B3228-388F-E0BF-85A0-B8713E1AD5B2}"/>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47ED71D7-79D9-F357-7601-7E3BA85F118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3A6AB13-8AF0-A59B-D6E7-116D13FB0DB4}"/>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4681E665-ACDF-6FCF-F103-371D76093BF7}"/>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14B65E2D-E9D9-E103-7EF4-9F1A1756A39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29405CC2-2204-0A15-09A2-37003895D188}"/>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6D5B117E-D743-1B12-6256-DC85E1855324}"/>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D105FC01-23FA-DAD2-A332-667F554DE314}"/>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0794E596-F804-CD48-213B-4A37B791991E}"/>
              </a:ext>
            </a:extLst>
          </p:cNvPr>
          <p:cNvGrpSpPr>
            <a:grpSpLocks noChangeAspect="1"/>
          </p:cNvGrpSpPr>
          <p:nvPr/>
        </p:nvGrpSpPr>
        <p:grpSpPr>
          <a:xfrm>
            <a:off x="19238400" y="1393200"/>
            <a:ext cx="2638800" cy="1009161"/>
            <a:chOff x="11201400" y="6490494"/>
            <a:chExt cx="1980057" cy="757237"/>
          </a:xfrm>
          <a:solidFill>
            <a:srgbClr val="FFFFFF"/>
          </a:solidFill>
        </p:grpSpPr>
        <p:sp>
          <p:nvSpPr>
            <p:cNvPr id="51" name="Freeform: Shape 1045">
              <a:extLst>
                <a:ext uri="{FF2B5EF4-FFF2-40B4-BE49-F238E27FC236}">
                  <a16:creationId xmlns:a16="http://schemas.microsoft.com/office/drawing/2014/main" id="{560BB443-8935-31CF-F3FE-FD6E8CFD9032}"/>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FE5D2221-5C73-382B-6322-16DDB03CB595}"/>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42C6199F-360D-1F09-7261-F2E612B0DB19}"/>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5F661F95-EA71-590C-383F-8832900A9232}"/>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9310F20D-39C1-547A-0C0C-0FDD400C6155}"/>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3D0BA59C-EBB6-63EE-FDA3-F90EE7751B44}"/>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94B0B486-0F0F-A7A5-DD7F-D67DA43783E5}"/>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C09613FB-F81B-6F13-FA44-0C38E2EEF335}"/>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ED0D71E4-270D-BA91-12D6-FA442876069F}"/>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8883D0EF-A623-CBC8-AEB3-C474000B4AB1}"/>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07C8FDFE-BCB5-C9D1-7B95-E25040AAF63E}"/>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31D9739B-137B-D4A3-E652-2978FEE4CBD6}"/>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3ABBF16C-F021-F6BF-29D9-9988A043A8C0}"/>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C48C3E42-E473-E09E-DB67-625A1640B178}"/>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4EA252DB-E061-47AC-4D8E-4EEFB4B8375D}"/>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B90BB042-D258-9639-8FEC-1851B5127439}"/>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60258CB4-B114-F40C-62F0-7910AE4A7F6E}"/>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C632487D-D560-AE49-237E-C3661975DAA2}"/>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1985662A-7D88-2D88-000B-9A53C36DDA57}"/>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B9B907EF-FF3F-280C-42CD-948F4540ECBB}"/>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ED9F6CC4-6AF7-9553-8DE5-B235D1E84DEE}"/>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F3677CDB-56B8-4B2C-0574-98595CC78E3A}"/>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1500EC93-D288-F773-A2C1-F67F4698D44B}"/>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C64439AC-9F84-755A-7E46-B58A7DB857D1}"/>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9B775F98-31F1-0793-2AEE-191D3DAD7948}"/>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76833E0C-FA72-0999-1B01-CFBA831877AF}"/>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359CDB6E-D76E-37E9-227E-D6FC63549868}"/>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F31C64DA-AA30-307D-FFD0-EEA4C1B6DCA5}"/>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174EA702-F765-647E-CD02-9892915EAB2D}"/>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09503B92-BC16-6A69-621F-F3BACFFC882D}"/>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2CBE0636-059D-AE8F-A6DD-8DDA4D156185}"/>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A2E4EF4A-8A9F-5E22-1DE9-450BC7F3B2ED}"/>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E758C244-4ECA-0E2E-A861-6D897149AD1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74A870B5-315A-FE42-7344-79F7F3576F47}"/>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990483DC-E1D7-0762-E4AD-D002D6389B5B}"/>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00A38C65-AB59-E665-CCD9-27464B47F3A7}"/>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38BAAF78-85D7-5A23-B9D5-1853835E8E8D}"/>
              </a:ext>
            </a:extLst>
          </p:cNvPr>
          <p:cNvGrpSpPr>
            <a:grpSpLocks noChangeAspect="1"/>
          </p:cNvGrpSpPr>
          <p:nvPr/>
        </p:nvGrpSpPr>
        <p:grpSpPr bwMode="auto">
          <a:xfrm>
            <a:off x="4381500" y="8812213"/>
            <a:ext cx="3146425" cy="3632200"/>
            <a:chOff x="11010900" y="5504656"/>
            <a:chExt cx="2359628" cy="2724721"/>
          </a:xfrm>
        </p:grpSpPr>
        <p:sp>
          <p:nvSpPr>
            <p:cNvPr id="88" name="Freeform: Shape 1082">
              <a:extLst>
                <a:ext uri="{FF2B5EF4-FFF2-40B4-BE49-F238E27FC236}">
                  <a16:creationId xmlns:a16="http://schemas.microsoft.com/office/drawing/2014/main" id="{921AC579-54DD-4BA0-5925-9124844DC3BE}"/>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1">
              <a:extLst>
                <a:ext uri="{FF2B5EF4-FFF2-40B4-BE49-F238E27FC236}">
                  <a16:creationId xmlns:a16="http://schemas.microsoft.com/office/drawing/2014/main" id="{3B1FD527-EB25-90A8-AC18-FC06D4048BB1}"/>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0" name="Date Placeholder 9">
            <a:extLst>
              <a:ext uri="{FF2B5EF4-FFF2-40B4-BE49-F238E27FC236}">
                <a16:creationId xmlns:a16="http://schemas.microsoft.com/office/drawing/2014/main" id="{FD836001-9745-69C5-9DAA-6626A38FEEA1}"/>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A7AB88E9-E816-4219-A0B8-7C6C5FA90FC0}" type="datetimeFigureOut">
              <a:rPr lang="ro-RO"/>
              <a:pPr>
                <a:defRPr/>
              </a:pPr>
              <a:t>11.02.2025</a:t>
            </a:fld>
            <a:endParaRPr lang="ro-RO"/>
          </a:p>
        </p:txBody>
      </p:sp>
    </p:spTree>
    <p:extLst>
      <p:ext uri="{BB962C8B-B14F-4D97-AF65-F5344CB8AC3E}">
        <p14:creationId xmlns:p14="http://schemas.microsoft.com/office/powerpoint/2010/main" val="1076742542"/>
      </p:ext>
    </p:extLst>
  </p:cSld>
  <p:clrMapOvr>
    <a:masterClrMapping/>
  </p:clrMapOvr>
  <p:hf sldNum="0" hdr="0" ftr="0"/>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NSP Mulțumim">
    <p:bg>
      <p:bgPr>
        <a:solidFill>
          <a:srgbClr val="00B9F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FBF548C-F8EA-9FF9-26DB-49A2F76A0D51}"/>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89A7CBE4-33DD-9ED3-1D87-52DDBC82D7BC}"/>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9D5D3CDF-3225-2F96-B3EC-2AAD2CA196FF}"/>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DBEB17FA-5222-B6F8-D9EA-683D61843200}"/>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66E1FF35-434F-92EB-BE9C-D60CC9F6086C}"/>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DE0F334D-C9E7-932E-8004-090CFEFE65DE}"/>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B769AD8-9863-2468-CE9F-CE1FE917B99A}"/>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12AD8926-9267-15CE-A62A-B145A7D021D1}"/>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C9E47C0D-71E4-D37B-B594-A7B6E2ACD776}"/>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F9098250-6C4B-99FF-47F9-77772868B4F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9038DD37-0023-6307-410B-32F7C6EC924C}"/>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64BCE62D-3C2A-A08D-4D37-DC8E2077F4C2}"/>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38C8A0F3-F1CE-926B-DD92-676E79B65F7A}"/>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8BE3DFC1-83DA-8900-7064-91E7C9169BA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5D804519-A81A-8E33-6DA1-D3E44D3966D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012D034C-D1AD-9C5E-5BED-A3D18259B4C0}"/>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3BAE181D-1939-998C-1369-B381FAFD5D59}"/>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5B4D3333-060B-EC45-C12A-B1DA4051941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6A024C99-7887-1BFB-F722-7679782229DD}"/>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0AE635AE-4160-A004-704C-102C9DB65472}"/>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1F21789-E98F-D2C5-6CF5-69AC7FA5E36C}"/>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BE86923C-C533-6811-3055-DF1366974A3E}"/>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8B70DD2E-3ACC-7F3E-3599-6BEF909C094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A160BF10-736B-AEF9-63D1-C28C49F5CEEC}"/>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2242C7CF-F145-363F-E2CA-7359CE203AD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35C714C4-0E95-4981-CE66-E1444D9EEA2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77F1E8E0-60E2-D2BA-AD70-03699F22CE5E}"/>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74F93C53-1664-2453-B271-B48397B4979F}"/>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4B094315-7BE7-04A0-2DBB-4BA2EC76FD54}"/>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7E1CFDB0-19C7-8E6C-DA55-BEDECA2E9A2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2C36A635-871F-13B4-7949-6E9B5032931B}"/>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630BBD3C-47B5-CEB1-8E43-855DB5C7EDA0}"/>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99D00534-0D75-484B-D1AA-690EC20678BA}"/>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BCF87684-7E2A-82F2-4793-395B901C1243}"/>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CD39EB61-D1F6-D21A-72CE-351278871E2D}"/>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0C8422B6-AF70-4380-AE3A-89C28485E3F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BF6C5F13-0844-733C-DB00-A91DBB25889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64928703-136F-DFF0-35C5-3A1862A8E477}"/>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5BAB152-6FCA-5CBB-9AA2-0CBA03713904}"/>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73E0ED88-0B59-E5D7-BD8F-46F15DFE0D4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AF53B108-1928-6BE4-789F-2A9984913A2C}"/>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830532B2-3546-DF98-3897-E162E58DDC0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8730CBDA-51EE-08DD-40AF-238A1D01344D}"/>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573B85EC-B180-43F6-B3E1-895233BF5D83}"/>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8027B3BE-9619-AEB1-D574-76C43839DF5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0C5BC0F6-FA76-ECDD-6A7E-1F3F42FDA13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DE0ED173-4518-8593-53DC-D2ED2F0A3DB6}"/>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D5FFEAD7-6C8B-6507-641C-3B504E89894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8535C4F1-BD54-499C-6120-B8C38A5464B4}"/>
              </a:ext>
            </a:extLst>
          </p:cNvPr>
          <p:cNvGrpSpPr>
            <a:grpSpLocks noChangeAspect="1"/>
          </p:cNvGrpSpPr>
          <p:nvPr userDrawn="1"/>
        </p:nvGrpSpPr>
        <p:grpSpPr>
          <a:xfrm>
            <a:off x="19238400" y="1393200"/>
            <a:ext cx="2638800" cy="1009161"/>
            <a:chOff x="11201400" y="6490494"/>
            <a:chExt cx="1980057" cy="757237"/>
          </a:xfrm>
          <a:solidFill>
            <a:srgbClr val="FFFFFF"/>
          </a:solidFill>
        </p:grpSpPr>
        <p:sp>
          <p:nvSpPr>
            <p:cNvPr id="51" name="Freeform: Shape 1047">
              <a:extLst>
                <a:ext uri="{FF2B5EF4-FFF2-40B4-BE49-F238E27FC236}">
                  <a16:creationId xmlns:a16="http://schemas.microsoft.com/office/drawing/2014/main" id="{1D6A1114-A44A-095B-3E7F-4A6D55487DD8}"/>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AF022826-4060-9DB4-3C5A-AD3E3D275428}"/>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0769C2A6-5F78-FBFC-2503-1D6C786D7E1B}"/>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B592D79B-9251-6D61-6AA8-5E3A2762CECA}"/>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053BC7E7-6A17-3FF9-4AE0-FF04F94D67D6}"/>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66292509-7AD0-58EB-E79C-DD3F80DB7B7F}"/>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018F03FD-CC80-81E9-9039-F8A8D6CA6034}"/>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31D05DED-E127-3A77-B7E3-A03C252ABFF5}"/>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D48688FB-2C8E-61D6-E804-6F4A629357E5}"/>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36C0E455-E7AC-2A4A-9A99-0F473A0F9128}"/>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1FE8C1AE-3A78-669E-5804-D30EE60399D6}"/>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5E5737E6-2CA3-C9BF-CA25-FA9EEE824E0C}"/>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429AC53B-624D-96AA-DF4A-2E7BC72535FD}"/>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0C364071-2B4B-E2E5-8D70-EAEC96C49D6E}"/>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15BAB1DC-FD82-9D1E-F858-E455C8EC4B00}"/>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91847E82-AC62-8FD9-D78A-0C9A0E05108E}"/>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067F2965-5C65-5053-925B-5CABA04B30CD}"/>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D13F825E-6C40-C0A9-0ED0-B4807C6A6EE7}"/>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89C7E4A5-17C5-471B-4DCD-F0759221AB37}"/>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6C5A687A-FCAA-8401-C34B-EFC6F08EC4F2}"/>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F3F893E-8122-AD8A-9EFB-73B7633678C1}"/>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8556898E-2FB6-41EC-B87B-3145617815CF}"/>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26E60DD3-850E-FB80-FD20-6FDFDF1E97B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D91587B4-C847-AAE1-C810-C05770751B0C}"/>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06EF3546-2278-21EF-6875-E6C4228D6E81}"/>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8FA24C0A-FB91-115E-CC35-3F0D3DB41C1A}"/>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B17F24B2-CA8F-C12C-5501-6A2163B1F74C}"/>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229BC4B6-F611-05C4-583B-FABB58EF552E}"/>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875CD35B-C78F-9648-E304-F3C0BFC046AB}"/>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2B641A8D-9A1F-702C-615B-21ED6368AC72}"/>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D8315D63-8CF9-39FD-D363-CEC7165A4DAC}"/>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166E3CAA-45CC-609C-A893-CFC0B6856BBE}"/>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267294BE-A7C7-2FAE-814B-4DF208EB4FB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B8E435FC-55F5-BA6B-ED0D-4CD843BC246E}"/>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B7F4BABE-FDA2-B6E4-5D98-AF9D70591981}"/>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68F1D6D0-1A2D-49D5-7472-75294F8CF6FB}"/>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1E400FA5-ADA4-BA42-E32B-5654FCC94EFB}"/>
              </a:ext>
            </a:extLst>
          </p:cNvPr>
          <p:cNvGrpSpPr>
            <a:grpSpLocks noChangeAspect="1"/>
          </p:cNvGrpSpPr>
          <p:nvPr userDrawn="1"/>
        </p:nvGrpSpPr>
        <p:grpSpPr bwMode="auto">
          <a:xfrm>
            <a:off x="4381500" y="8812213"/>
            <a:ext cx="3146425" cy="3632200"/>
            <a:chOff x="11010900" y="5504656"/>
            <a:chExt cx="2359628" cy="2724721"/>
          </a:xfrm>
        </p:grpSpPr>
        <p:sp>
          <p:nvSpPr>
            <p:cNvPr id="88" name="Freeform: Shape 1084">
              <a:extLst>
                <a:ext uri="{FF2B5EF4-FFF2-40B4-BE49-F238E27FC236}">
                  <a16:creationId xmlns:a16="http://schemas.microsoft.com/office/drawing/2014/main" id="{8D296862-FCF6-3A6F-A8E1-DB27DA887E68}"/>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3">
              <a:extLst>
                <a:ext uri="{FF2B5EF4-FFF2-40B4-BE49-F238E27FC236}">
                  <a16:creationId xmlns:a16="http://schemas.microsoft.com/office/drawing/2014/main" id="{218EF02E-92AD-8121-6B6C-BB034B41EE1E}"/>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38026020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Foto">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41A2B7F5-4565-2712-A991-6A9ABD5EBCD2}"/>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5" name="Graphic 8">
            <a:extLst>
              <a:ext uri="{FF2B5EF4-FFF2-40B4-BE49-F238E27FC236}">
                <a16:creationId xmlns:a16="http://schemas.microsoft.com/office/drawing/2014/main" id="{8F421B61-8598-F84D-E584-5A3711FAC203}"/>
              </a:ext>
            </a:extLst>
          </p:cNvPr>
          <p:cNvGrpSpPr>
            <a:grpSpLocks/>
          </p:cNvGrpSpPr>
          <p:nvPr/>
        </p:nvGrpSpPr>
        <p:grpSpPr bwMode="auto">
          <a:xfrm>
            <a:off x="1011238" y="885825"/>
            <a:ext cx="1030287" cy="1495425"/>
            <a:chOff x="1011092" y="885600"/>
            <a:chExt cx="1030668" cy="1496004"/>
          </a:xfrm>
        </p:grpSpPr>
        <p:grpSp>
          <p:nvGrpSpPr>
            <p:cNvPr id="6" name="Graphic 8">
              <a:extLst>
                <a:ext uri="{FF2B5EF4-FFF2-40B4-BE49-F238E27FC236}">
                  <a16:creationId xmlns:a16="http://schemas.microsoft.com/office/drawing/2014/main" id="{1FAE27D5-32F5-CB08-EA63-268192F5B46C}"/>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122A67D7-53CD-D1BF-44E6-B882A84EF400}"/>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20" name="Freeform: Shape 21">
                <a:extLst>
                  <a:ext uri="{FF2B5EF4-FFF2-40B4-BE49-F238E27FC236}">
                    <a16:creationId xmlns:a16="http://schemas.microsoft.com/office/drawing/2014/main" id="{D216BDA7-1EE7-51C0-5B3E-9034E43FA81C}"/>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7" name="Freeform: Shape 9">
              <a:extLst>
                <a:ext uri="{FF2B5EF4-FFF2-40B4-BE49-F238E27FC236}">
                  <a16:creationId xmlns:a16="http://schemas.microsoft.com/office/drawing/2014/main" id="{8608C3A5-77D4-1FE1-25EA-380ADF7BA1C9}"/>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8" name="Freeform: Shape 10">
              <a:extLst>
                <a:ext uri="{FF2B5EF4-FFF2-40B4-BE49-F238E27FC236}">
                  <a16:creationId xmlns:a16="http://schemas.microsoft.com/office/drawing/2014/main" id="{3D2915D5-2FF3-B081-E84B-71223E6F0277}"/>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10" name="Graphic 8">
              <a:extLst>
                <a:ext uri="{FF2B5EF4-FFF2-40B4-BE49-F238E27FC236}">
                  <a16:creationId xmlns:a16="http://schemas.microsoft.com/office/drawing/2014/main" id="{C3B642F4-F284-40A1-8FF9-1630999AA80B}"/>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0E779E99-73C9-FBEE-4F6F-798C6DAD70C3}"/>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8" name="Freeform: Shape 19">
                <a:extLst>
                  <a:ext uri="{FF2B5EF4-FFF2-40B4-BE49-F238E27FC236}">
                    <a16:creationId xmlns:a16="http://schemas.microsoft.com/office/drawing/2014/main" id="{F7D1CC9A-9D6B-924E-441D-B20C0AD75083}"/>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11" name="Freeform: Shape 12">
              <a:extLst>
                <a:ext uri="{FF2B5EF4-FFF2-40B4-BE49-F238E27FC236}">
                  <a16:creationId xmlns:a16="http://schemas.microsoft.com/office/drawing/2014/main" id="{454D08B3-6F26-1428-BF75-2E0BE0511072}"/>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3">
              <a:extLst>
                <a:ext uri="{FF2B5EF4-FFF2-40B4-BE49-F238E27FC236}">
                  <a16:creationId xmlns:a16="http://schemas.microsoft.com/office/drawing/2014/main" id="{9A5389A2-C68D-D589-59CB-3B072789DE10}"/>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4">
              <a:extLst>
                <a:ext uri="{FF2B5EF4-FFF2-40B4-BE49-F238E27FC236}">
                  <a16:creationId xmlns:a16="http://schemas.microsoft.com/office/drawing/2014/main" id="{61EE29BF-E1C6-9B55-A6EF-5139126B595B}"/>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5">
              <a:extLst>
                <a:ext uri="{FF2B5EF4-FFF2-40B4-BE49-F238E27FC236}">
                  <a16:creationId xmlns:a16="http://schemas.microsoft.com/office/drawing/2014/main" id="{53F4C41C-F5AE-D862-058E-9C8A0DECE717}"/>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6">
              <a:extLst>
                <a:ext uri="{FF2B5EF4-FFF2-40B4-BE49-F238E27FC236}">
                  <a16:creationId xmlns:a16="http://schemas.microsoft.com/office/drawing/2014/main" id="{1D3B8F91-4236-DC73-3010-5962DB3B5E51}"/>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6" name="Freeform: Shape 17">
              <a:extLst>
                <a:ext uri="{FF2B5EF4-FFF2-40B4-BE49-F238E27FC236}">
                  <a16:creationId xmlns:a16="http://schemas.microsoft.com/office/drawing/2014/main" id="{97951963-787E-8CC6-E00C-E4DC2265AC59}"/>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1" name="TextBox 20">
            <a:extLst>
              <a:ext uri="{FF2B5EF4-FFF2-40B4-BE49-F238E27FC236}">
                <a16:creationId xmlns:a16="http://schemas.microsoft.com/office/drawing/2014/main" id="{FF777A9C-D4DD-EA19-9E26-EE146372ACFE}"/>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9" name="Picture Placeholder 8"/>
          <p:cNvSpPr>
            <a:spLocks noGrp="1"/>
          </p:cNvSpPr>
          <p:nvPr>
            <p:ph type="pic" sz="quarter" idx="13"/>
          </p:nvPr>
        </p:nvSpPr>
        <p:spPr>
          <a:xfrm>
            <a:off x="1463178" y="-19447"/>
            <a:ext cx="22920821" cy="13752909"/>
          </a:xfrm>
        </p:spPr>
        <p:txBody>
          <a:bodyPr rtlCol="0">
            <a:normAutofit/>
          </a:bodyPr>
          <a:lstStyle/>
          <a:p>
            <a:pPr lvl="0"/>
            <a:endParaRPr lang="ro-RO" noProof="0"/>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9817201"/>
            <a:ext cx="5760000" cy="3426852"/>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CFC0108D-E1F0-BCD3-E789-0993C1AC42CE}"/>
              </a:ext>
            </a:extLst>
          </p:cNvPr>
          <p:cNvSpPr>
            <a:spLocks noGrp="1"/>
          </p:cNvSpPr>
          <p:nvPr>
            <p:ph type="sldNum" sz="quarter" idx="14"/>
          </p:nvPr>
        </p:nvSpPr>
        <p:spPr>
          <a:xfrm>
            <a:off x="0" y="12728575"/>
            <a:ext cx="1527175" cy="731838"/>
          </a:xfrm>
        </p:spPr>
        <p:txBody>
          <a:bodyPr/>
          <a:lstStyle>
            <a:lvl1pPr algn="ctr">
              <a:defRPr sz="2900">
                <a:solidFill>
                  <a:schemeClr val="bg1"/>
                </a:solidFill>
              </a:defRPr>
            </a:lvl1pPr>
          </a:lstStyle>
          <a:p>
            <a:fld id="{1543EB9D-47FF-4474-84FC-60EB006A2FF1}" type="slidenum">
              <a:rPr lang="ro-RO" altLang="en-US"/>
              <a:pPr/>
              <a:t>‹#›</a:t>
            </a:fld>
            <a:endParaRPr lang="ro-RO" altLang="en-US"/>
          </a:p>
        </p:txBody>
      </p:sp>
    </p:spTree>
    <p:extLst>
      <p:ext uri="{BB962C8B-B14F-4D97-AF65-F5344CB8AC3E}">
        <p14:creationId xmlns:p14="http://schemas.microsoft.com/office/powerpoint/2010/main" val="1268432423"/>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INSP Titlu">
    <p:bg>
      <p:bgPr>
        <a:solidFill>
          <a:schemeClr val="tx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32156A06-7749-1DE0-B15B-3CAFCA29148C}"/>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5" name="Graphic 8">
            <a:extLst>
              <a:ext uri="{FF2B5EF4-FFF2-40B4-BE49-F238E27FC236}">
                <a16:creationId xmlns:a16="http://schemas.microsoft.com/office/drawing/2014/main" id="{0E03DAA2-1FA8-D701-968E-A7BCE863FF37}"/>
              </a:ext>
            </a:extLst>
          </p:cNvPr>
          <p:cNvGrpSpPr>
            <a:grpSpLocks/>
          </p:cNvGrpSpPr>
          <p:nvPr/>
        </p:nvGrpSpPr>
        <p:grpSpPr bwMode="auto">
          <a:xfrm>
            <a:off x="744538" y="892175"/>
            <a:ext cx="3832225" cy="1555750"/>
            <a:chOff x="745200" y="892800"/>
            <a:chExt cx="3830868" cy="1554621"/>
          </a:xfrm>
        </p:grpSpPr>
        <p:grpSp>
          <p:nvGrpSpPr>
            <p:cNvPr id="6" name="Graphic 8">
              <a:extLst>
                <a:ext uri="{FF2B5EF4-FFF2-40B4-BE49-F238E27FC236}">
                  <a16:creationId xmlns:a16="http://schemas.microsoft.com/office/drawing/2014/main" id="{0E6162CF-2940-F433-23AA-189FCEAD6845}"/>
                </a:ext>
              </a:extLst>
            </p:cNvPr>
            <p:cNvGrpSpPr/>
            <p:nvPr/>
          </p:nvGrpSpPr>
          <p:grpSpPr>
            <a:xfrm>
              <a:off x="2199129" y="1172881"/>
              <a:ext cx="2376938" cy="909151"/>
              <a:chOff x="2199129" y="1172881"/>
              <a:chExt cx="2376938" cy="909151"/>
            </a:xfrm>
            <a:solidFill>
              <a:srgbClr val="262262"/>
            </a:solidFill>
          </p:grpSpPr>
          <p:sp>
            <p:nvSpPr>
              <p:cNvPr id="20" name="Freeform: Shape 20">
                <a:extLst>
                  <a:ext uri="{FF2B5EF4-FFF2-40B4-BE49-F238E27FC236}">
                    <a16:creationId xmlns:a16="http://schemas.microsoft.com/office/drawing/2014/main" id="{4C086691-77A6-B380-73C5-1FB874273843}"/>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A0071444-D954-EB76-5950-9184A3AF31ED}"/>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CE87A982-53D4-6296-7249-CA83AF1453CE}"/>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A29A5DA8-00C7-B0CA-D749-B2A9EDC285DC}"/>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C630AB4F-BFC9-76F7-2E80-7C7B301FDD5C}"/>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308163DE-A284-7ABA-A934-5970F0F998BF}"/>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D4FC69A3-4FF5-C1FA-59FB-755F31D12BF7}"/>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AE94421F-EFB2-2EB2-D63C-9DBD0BFB2D77}"/>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35B23FED-9614-FD69-274C-1D70231F4807}"/>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F5C240D2-B03C-8DAF-D880-D04FD44874B4}"/>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47B925D9-850E-3132-D039-1BCAC8BC7F8F}"/>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286C4AE5-1794-1592-7607-5FCAB92BC895}"/>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C64E2A8A-7CC5-3944-B0FD-0ABB75830292}"/>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1B31DB6A-5018-E63E-07ED-715F2FA1E86A}"/>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EB3F42D3-AD7E-13F6-06CE-AEFB093E9BAA}"/>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16E1BEB0-2251-C6E1-8E0E-30CDF4A71BC2}"/>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D0B84E62-C681-4659-DE9E-0529EFA4D62F}"/>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1D1BD654-DC08-8FC4-AB0A-012362F4C9AC}"/>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B60672B7-DD2A-0538-D64E-E8184F65CA60}"/>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DDF774F2-67DA-87E7-A7B5-6945EC9785C7}"/>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A4EB53D9-6BF9-23D4-F81D-2F3A2BB5FA6B}"/>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25560015-393E-02C1-C6D0-06A170F1EA28}"/>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60EB0214-6ED3-8E1A-6651-EE1EC5CB246E}"/>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09D367DD-2DE4-9A65-165D-71E96531F542}"/>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3416BC7F-8A5A-D1CE-B859-395267CDCABF}"/>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E1D9AAD5-8A84-F38A-FA1A-DF525BF8B576}"/>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04057CB0-4EEF-8E27-AE10-0B57E1A81875}"/>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4F22DC4B-3DFE-E390-CA19-23144E3CF1DB}"/>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D2B7203B-0144-0CA2-ACA6-2526F34B26AA}"/>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D9BECC97-ACE6-24DF-0774-E77DEA20B880}"/>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50">
                <a:extLst>
                  <a:ext uri="{FF2B5EF4-FFF2-40B4-BE49-F238E27FC236}">
                    <a16:creationId xmlns:a16="http://schemas.microsoft.com/office/drawing/2014/main" id="{7297B6E2-4096-E989-C749-77B245504D3F}"/>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51">
                <a:extLst>
                  <a:ext uri="{FF2B5EF4-FFF2-40B4-BE49-F238E27FC236}">
                    <a16:creationId xmlns:a16="http://schemas.microsoft.com/office/drawing/2014/main" id="{298391B4-9736-85D7-9F9A-F90F006F9F35}"/>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30B822D7-759B-DA34-F48D-415BBB42BC12}"/>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E3EC155A-1CFC-D626-F884-AA025FBC1E6D}"/>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B7CBC6EA-D988-B06A-1C2B-48DA3D1EBBE2}"/>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7" name="Graphic 8">
              <a:extLst>
                <a:ext uri="{FF2B5EF4-FFF2-40B4-BE49-F238E27FC236}">
                  <a16:creationId xmlns:a16="http://schemas.microsoft.com/office/drawing/2014/main" id="{5A18B7F7-FBC8-881F-4E0F-54DA473FC2AC}"/>
                </a:ext>
              </a:extLst>
            </p:cNvPr>
            <p:cNvGrpSpPr>
              <a:grpSpLocks/>
            </p:cNvGrpSpPr>
            <p:nvPr/>
          </p:nvGrpSpPr>
          <p:grpSpPr bwMode="auto">
            <a:xfrm>
              <a:off x="745200" y="892800"/>
              <a:ext cx="1070995" cy="1554621"/>
              <a:chOff x="745200" y="892800"/>
              <a:chExt cx="1070995" cy="1554621"/>
            </a:xfrm>
          </p:grpSpPr>
          <p:sp>
            <p:nvSpPr>
              <p:cNvPr id="8" name="Freeform: Shape 10">
                <a:extLst>
                  <a:ext uri="{FF2B5EF4-FFF2-40B4-BE49-F238E27FC236}">
                    <a16:creationId xmlns:a16="http://schemas.microsoft.com/office/drawing/2014/main" id="{CBCBCD04-7F69-0638-02CC-8E3BED8231AA}"/>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9" name="Freeform: Shape 11">
                <a:extLst>
                  <a:ext uri="{FF2B5EF4-FFF2-40B4-BE49-F238E27FC236}">
                    <a16:creationId xmlns:a16="http://schemas.microsoft.com/office/drawing/2014/main" id="{E44BDBA5-DF65-E7B9-DD8D-7F7A92790A31}"/>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0" name="Freeform: Shape 12">
                <a:extLst>
                  <a:ext uri="{FF2B5EF4-FFF2-40B4-BE49-F238E27FC236}">
                    <a16:creationId xmlns:a16="http://schemas.microsoft.com/office/drawing/2014/main" id="{AC93B739-E064-80A5-A590-591D430D3401}"/>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1" name="Freeform: Shape 13">
                <a:extLst>
                  <a:ext uri="{FF2B5EF4-FFF2-40B4-BE49-F238E27FC236}">
                    <a16:creationId xmlns:a16="http://schemas.microsoft.com/office/drawing/2014/main" id="{146914C5-779E-A8FF-837C-30441D74FF03}"/>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2" name="Freeform: Shape 14">
                <a:extLst>
                  <a:ext uri="{FF2B5EF4-FFF2-40B4-BE49-F238E27FC236}">
                    <a16:creationId xmlns:a16="http://schemas.microsoft.com/office/drawing/2014/main" id="{4ACCC171-3BF9-6932-46E5-5F7687DD291F}"/>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3" name="Freeform: Shape 15">
                <a:extLst>
                  <a:ext uri="{FF2B5EF4-FFF2-40B4-BE49-F238E27FC236}">
                    <a16:creationId xmlns:a16="http://schemas.microsoft.com/office/drawing/2014/main" id="{0814D4A3-F0E3-1A3A-CA5F-520FCC3B8FC2}"/>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4" name="Freeform: Shape 16">
                <a:extLst>
                  <a:ext uri="{FF2B5EF4-FFF2-40B4-BE49-F238E27FC236}">
                    <a16:creationId xmlns:a16="http://schemas.microsoft.com/office/drawing/2014/main" id="{93A1BE95-15FE-4491-3DEF-FAEAFF6EF53B}"/>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5" name="Freeform: Shape 17">
                <a:extLst>
                  <a:ext uri="{FF2B5EF4-FFF2-40B4-BE49-F238E27FC236}">
                    <a16:creationId xmlns:a16="http://schemas.microsoft.com/office/drawing/2014/main" id="{A77B8AB9-DDDC-D5F2-EC40-C71B89D742FA}"/>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6" name="Freeform: Shape 18">
                <a:extLst>
                  <a:ext uri="{FF2B5EF4-FFF2-40B4-BE49-F238E27FC236}">
                    <a16:creationId xmlns:a16="http://schemas.microsoft.com/office/drawing/2014/main" id="{596B05A5-0386-8A99-8E5E-60A398DD7CCA}"/>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7" name="Freeform: Shape 19">
                <a:extLst>
                  <a:ext uri="{FF2B5EF4-FFF2-40B4-BE49-F238E27FC236}">
                    <a16:creationId xmlns:a16="http://schemas.microsoft.com/office/drawing/2014/main" id="{379107F0-B25B-11BB-A32A-BCFD45B30139}"/>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8" name="Freeform: Shape 20">
                <a:extLst>
                  <a:ext uri="{FF2B5EF4-FFF2-40B4-BE49-F238E27FC236}">
                    <a16:creationId xmlns:a16="http://schemas.microsoft.com/office/drawing/2014/main" id="{7EF9DFCE-2FFC-BB0C-4A0B-04F9DC8B6AB8}"/>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9" name="Freeform: Shape 21">
                <a:extLst>
                  <a:ext uri="{FF2B5EF4-FFF2-40B4-BE49-F238E27FC236}">
                    <a16:creationId xmlns:a16="http://schemas.microsoft.com/office/drawing/2014/main" id="{32D19201-A213-F157-754D-8011AE74A46E}"/>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grpSp>
      </p:grpSp>
      <p:sp>
        <p:nvSpPr>
          <p:cNvPr id="55" name="TextBox 54">
            <a:extLst>
              <a:ext uri="{FF2B5EF4-FFF2-40B4-BE49-F238E27FC236}">
                <a16:creationId xmlns:a16="http://schemas.microsoft.com/office/drawing/2014/main" id="{A17320D4-CC98-4D95-8D9A-4A47A2408FAC}"/>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56" name="Graphic 11">
            <a:extLst>
              <a:ext uri="{FF2B5EF4-FFF2-40B4-BE49-F238E27FC236}">
                <a16:creationId xmlns:a16="http://schemas.microsoft.com/office/drawing/2014/main" id="{2B5D7564-2B2A-3697-28D0-4ACED048AEE8}"/>
              </a:ext>
            </a:extLst>
          </p:cNvPr>
          <p:cNvGrpSpPr>
            <a:grpSpLocks/>
          </p:cNvGrpSpPr>
          <p:nvPr userDrawn="1"/>
        </p:nvGrpSpPr>
        <p:grpSpPr bwMode="auto">
          <a:xfrm>
            <a:off x="3940175" y="9064625"/>
            <a:ext cx="4030663" cy="3614738"/>
            <a:chOff x="3940200" y="9064800"/>
            <a:chExt cx="4030179" cy="3614123"/>
          </a:xfrm>
        </p:grpSpPr>
        <p:sp>
          <p:nvSpPr>
            <p:cNvPr id="57" name="Freeform: Shape 59">
              <a:extLst>
                <a:ext uri="{FF2B5EF4-FFF2-40B4-BE49-F238E27FC236}">
                  <a16:creationId xmlns:a16="http://schemas.microsoft.com/office/drawing/2014/main" id="{E53AD8A0-FEFD-BAC4-C2CA-6D8EA3F7AE06}"/>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sp>
          <p:nvSpPr>
            <p:cNvPr id="58" name="Freeform: Shape 60">
              <a:extLst>
                <a:ext uri="{FF2B5EF4-FFF2-40B4-BE49-F238E27FC236}">
                  <a16:creationId xmlns:a16="http://schemas.microsoft.com/office/drawing/2014/main" id="{25B91C99-8F2A-32D6-60F5-A755AC1427A0}"/>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accent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59" name="Date Placeholder 66">
            <a:extLst>
              <a:ext uri="{FF2B5EF4-FFF2-40B4-BE49-F238E27FC236}">
                <a16:creationId xmlns:a16="http://schemas.microsoft.com/office/drawing/2014/main" id="{AF2D32E9-188B-0388-E491-147CED064738}"/>
              </a:ext>
            </a:extLst>
          </p:cNvPr>
          <p:cNvSpPr>
            <a:spLocks noGrp="1"/>
          </p:cNvSpPr>
          <p:nvPr>
            <p:ph type="dt" sz="half" idx="10"/>
          </p:nvPr>
        </p:nvSpPr>
        <p:spPr>
          <a:xfrm>
            <a:off x="1260475" y="12153900"/>
            <a:ext cx="4694238" cy="730250"/>
          </a:xfrm>
        </p:spPr>
        <p:txBody>
          <a:bodyPr rtlCol="0"/>
          <a:lstStyle>
            <a:lvl1pPr fontAlgn="auto">
              <a:spcBef>
                <a:spcPts val="0"/>
              </a:spcBef>
              <a:spcAft>
                <a:spcPts val="0"/>
              </a:spcAft>
              <a:defRPr>
                <a:solidFill>
                  <a:schemeClr val="bg1"/>
                </a:solidFill>
                <a:latin typeface="+mn-lt"/>
              </a:defRPr>
            </a:lvl1pPr>
          </a:lstStyle>
          <a:p>
            <a:pPr>
              <a:defRPr/>
            </a:pPr>
            <a:r>
              <a:rPr lang="ro-RO"/>
              <a:t>15.11.2023</a:t>
            </a:r>
          </a:p>
        </p:txBody>
      </p:sp>
    </p:spTree>
    <p:extLst>
      <p:ext uri="{BB962C8B-B14F-4D97-AF65-F5344CB8AC3E}">
        <p14:creationId xmlns:p14="http://schemas.microsoft.com/office/powerpoint/2010/main" val="2345315281"/>
      </p:ext>
    </p:extLst>
  </p:cSld>
  <p:clrMapOvr>
    <a:masterClrMapping/>
  </p:clrMapOvr>
  <p:hf sldNum="0" hdr="0" ftr="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SP Mulțumim">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ADFDE-0245-9BC7-AD0C-10885E3DFCB5}"/>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3" name="Graphic 8">
            <a:extLst>
              <a:ext uri="{FF2B5EF4-FFF2-40B4-BE49-F238E27FC236}">
                <a16:creationId xmlns:a16="http://schemas.microsoft.com/office/drawing/2014/main" id="{07377427-24EB-6AA5-860A-15DA7732D988}"/>
              </a:ext>
            </a:extLst>
          </p:cNvPr>
          <p:cNvGrpSpPr>
            <a:grpSpLocks/>
          </p:cNvGrpSpPr>
          <p:nvPr/>
        </p:nvGrpSpPr>
        <p:grpSpPr bwMode="auto">
          <a:xfrm>
            <a:off x="744538" y="892175"/>
            <a:ext cx="3832225" cy="1555750"/>
            <a:chOff x="745200" y="892800"/>
            <a:chExt cx="3830868" cy="1554621"/>
          </a:xfrm>
        </p:grpSpPr>
        <p:grpSp>
          <p:nvGrpSpPr>
            <p:cNvPr id="4" name="Graphic 8">
              <a:extLst>
                <a:ext uri="{FF2B5EF4-FFF2-40B4-BE49-F238E27FC236}">
                  <a16:creationId xmlns:a16="http://schemas.microsoft.com/office/drawing/2014/main" id="{47DC4942-B83F-A78F-7BFA-92316C248312}"/>
                </a:ext>
              </a:extLst>
            </p:cNvPr>
            <p:cNvGrpSpPr/>
            <p:nvPr/>
          </p:nvGrpSpPr>
          <p:grpSpPr>
            <a:xfrm>
              <a:off x="2199129" y="1172881"/>
              <a:ext cx="2376938" cy="909151"/>
              <a:chOff x="2199129" y="1172881"/>
              <a:chExt cx="2376938" cy="909151"/>
            </a:xfrm>
            <a:solidFill>
              <a:srgbClr val="262262"/>
            </a:solidFill>
          </p:grpSpPr>
          <p:sp>
            <p:nvSpPr>
              <p:cNvPr id="18" name="Freeform: Shape 20">
                <a:extLst>
                  <a:ext uri="{FF2B5EF4-FFF2-40B4-BE49-F238E27FC236}">
                    <a16:creationId xmlns:a16="http://schemas.microsoft.com/office/drawing/2014/main" id="{733D4FC5-6FC7-BC93-C294-9005646068CF}"/>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EB5F292E-CA4D-B785-E535-6DC20043AD1D}"/>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A61DBB10-0EC7-8024-BD28-AD7AB39B940F}"/>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94D8A02A-6E54-3AA4-4E11-D60E148A57FE}"/>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1542CB36-52F4-BD81-863B-954397CF6DF8}"/>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A3C32447-F53E-7FB4-00AA-939F35AC3907}"/>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39CFF423-95CA-73A2-EF1E-123FFC50DDF3}"/>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7519E288-D69C-71E1-ED64-1BDCE621B934}"/>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568523AB-E9F7-0948-B3BA-11EF0DC1ADD0}"/>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FE8FE7DF-2217-4298-8A97-5405C6C05A0E}"/>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1A36F7D3-32DC-2784-84D8-3B6546E90B3A}"/>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AAC7B5B4-41A4-1815-033C-DA7619D41DB8}"/>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44EE6585-2C63-13EE-4747-96636FA18A8E}"/>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451AC136-68A0-1E30-0D13-A72265FC5795}"/>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ED312844-0978-60E6-2A1B-86EA2334B6DF}"/>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D314F9A4-DE9A-37FB-3A35-B160AF19E6D8}"/>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DA7C4F44-2E82-8F11-45D3-90FD6685EA06}"/>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6E7CF877-5820-6D8F-C463-B8E077B56BF8}"/>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0929170F-8259-39A2-30F5-41F01FA59930}"/>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23F2822-496C-158A-9596-D466E4FC602D}"/>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272EB081-2FB5-68DB-AB73-D6FEDECD7645}"/>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2FB5A776-8015-8964-5FC4-ACD711A525A6}"/>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0BCC66D-ADB2-4D0C-FED9-60814515F94C}"/>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B219F9D0-3AD2-7A66-F15C-32BA1CA71222}"/>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30253B96-C224-7460-5539-01C42D221C6B}"/>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8050412A-4A16-A35E-560A-C07E2ADA6AD1}"/>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C64A36E8-BF0A-77D6-8B83-D3074FE3466A}"/>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87887C04-5C52-C447-605E-20AE47D7A3B5}"/>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825E22B4-04B9-398C-7F5B-F4961D2192C7}"/>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122FD677-8738-9C4A-31C0-CA17E6BE5E93}"/>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7BE65891-9A67-6D22-E1D7-4F3DC79C617B}"/>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234A14D0-7C38-9E42-3827-526E93B67A64}"/>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52">
                <a:extLst>
                  <a:ext uri="{FF2B5EF4-FFF2-40B4-BE49-F238E27FC236}">
                    <a16:creationId xmlns:a16="http://schemas.microsoft.com/office/drawing/2014/main" id="{165E7BEC-0D4D-614D-CED2-62F93A6B76F4}"/>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53">
                <a:extLst>
                  <a:ext uri="{FF2B5EF4-FFF2-40B4-BE49-F238E27FC236}">
                    <a16:creationId xmlns:a16="http://schemas.microsoft.com/office/drawing/2014/main" id="{C1A12FCD-3A51-B0FD-6D07-35A2F0C6C137}"/>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0835549B-A07E-CEBA-65BE-345FCCCA077C}"/>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5" name="Graphic 8">
              <a:extLst>
                <a:ext uri="{FF2B5EF4-FFF2-40B4-BE49-F238E27FC236}">
                  <a16:creationId xmlns:a16="http://schemas.microsoft.com/office/drawing/2014/main" id="{CE9F91CE-1950-808C-1676-6B3689EB2F21}"/>
                </a:ext>
              </a:extLst>
            </p:cNvPr>
            <p:cNvGrpSpPr>
              <a:grpSpLocks/>
            </p:cNvGrpSpPr>
            <p:nvPr/>
          </p:nvGrpSpPr>
          <p:grpSpPr bwMode="auto">
            <a:xfrm>
              <a:off x="745200" y="892800"/>
              <a:ext cx="1070995" cy="1554621"/>
              <a:chOff x="745200" y="892800"/>
              <a:chExt cx="1070995" cy="1554621"/>
            </a:xfrm>
          </p:grpSpPr>
          <p:sp>
            <p:nvSpPr>
              <p:cNvPr id="6" name="Freeform: Shape 10">
                <a:extLst>
                  <a:ext uri="{FF2B5EF4-FFF2-40B4-BE49-F238E27FC236}">
                    <a16:creationId xmlns:a16="http://schemas.microsoft.com/office/drawing/2014/main" id="{2E3DE33C-12A6-23D6-F0D2-42FD6744F1D3}"/>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7" name="Freeform: Shape 11">
                <a:extLst>
                  <a:ext uri="{FF2B5EF4-FFF2-40B4-BE49-F238E27FC236}">
                    <a16:creationId xmlns:a16="http://schemas.microsoft.com/office/drawing/2014/main" id="{EED99B33-7DF6-F039-3732-DAA0F081784F}"/>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8" name="Freeform: Shape 12">
                <a:extLst>
                  <a:ext uri="{FF2B5EF4-FFF2-40B4-BE49-F238E27FC236}">
                    <a16:creationId xmlns:a16="http://schemas.microsoft.com/office/drawing/2014/main" id="{BAB54296-ED95-2D90-2C87-D1938CD16510}"/>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9" name="Freeform: Shape 13">
                <a:extLst>
                  <a:ext uri="{FF2B5EF4-FFF2-40B4-BE49-F238E27FC236}">
                    <a16:creationId xmlns:a16="http://schemas.microsoft.com/office/drawing/2014/main" id="{2EA85CFD-CBF3-BE3A-8A2C-782CAC4011D6}"/>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0" name="Freeform: Shape 14">
                <a:extLst>
                  <a:ext uri="{FF2B5EF4-FFF2-40B4-BE49-F238E27FC236}">
                    <a16:creationId xmlns:a16="http://schemas.microsoft.com/office/drawing/2014/main" id="{A7C40F1F-52C4-1F2C-216B-A68303D72D74}"/>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1" name="Freeform: Shape 15">
                <a:extLst>
                  <a:ext uri="{FF2B5EF4-FFF2-40B4-BE49-F238E27FC236}">
                    <a16:creationId xmlns:a16="http://schemas.microsoft.com/office/drawing/2014/main" id="{EB6EDDA3-D621-0B5C-CC08-B9331C9CF848}"/>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2" name="Freeform: Shape 16">
                <a:extLst>
                  <a:ext uri="{FF2B5EF4-FFF2-40B4-BE49-F238E27FC236}">
                    <a16:creationId xmlns:a16="http://schemas.microsoft.com/office/drawing/2014/main" id="{F2E773B6-A8C0-DED6-A0C8-8A9D7A4BB115}"/>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3" name="Freeform: Shape 17">
                <a:extLst>
                  <a:ext uri="{FF2B5EF4-FFF2-40B4-BE49-F238E27FC236}">
                    <a16:creationId xmlns:a16="http://schemas.microsoft.com/office/drawing/2014/main" id="{E6568A68-09CF-8D16-D8CF-CB498A9D3B8F}"/>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4" name="Freeform: Shape 18">
                <a:extLst>
                  <a:ext uri="{FF2B5EF4-FFF2-40B4-BE49-F238E27FC236}">
                    <a16:creationId xmlns:a16="http://schemas.microsoft.com/office/drawing/2014/main" id="{31110413-673C-5B7B-3C97-9D00338A7F55}"/>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5" name="Freeform: Shape 19">
                <a:extLst>
                  <a:ext uri="{FF2B5EF4-FFF2-40B4-BE49-F238E27FC236}">
                    <a16:creationId xmlns:a16="http://schemas.microsoft.com/office/drawing/2014/main" id="{1F0FB03B-C9AD-13E1-6CB0-AD7527B66664}"/>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6" name="Freeform: Shape 20">
                <a:extLst>
                  <a:ext uri="{FF2B5EF4-FFF2-40B4-BE49-F238E27FC236}">
                    <a16:creationId xmlns:a16="http://schemas.microsoft.com/office/drawing/2014/main" id="{82907C97-A06D-A01E-DF1F-DD23865C7A3E}"/>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7" name="Freeform: Shape 21">
                <a:extLst>
                  <a:ext uri="{FF2B5EF4-FFF2-40B4-BE49-F238E27FC236}">
                    <a16:creationId xmlns:a16="http://schemas.microsoft.com/office/drawing/2014/main" id="{CC4A673C-48F2-DA45-1F05-D0D39BC2DEAA}"/>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grpSp>
      </p:grpSp>
      <p:grpSp>
        <p:nvGrpSpPr>
          <p:cNvPr id="53" name="Graphic 11">
            <a:extLst>
              <a:ext uri="{FF2B5EF4-FFF2-40B4-BE49-F238E27FC236}">
                <a16:creationId xmlns:a16="http://schemas.microsoft.com/office/drawing/2014/main" id="{A3330D77-77E6-6E4F-AD07-97CE8314F5F1}"/>
              </a:ext>
            </a:extLst>
          </p:cNvPr>
          <p:cNvGrpSpPr>
            <a:grpSpLocks/>
          </p:cNvGrpSpPr>
          <p:nvPr/>
        </p:nvGrpSpPr>
        <p:grpSpPr bwMode="auto">
          <a:xfrm>
            <a:off x="3940175" y="9064625"/>
            <a:ext cx="4030663" cy="3614738"/>
            <a:chOff x="3940200" y="9064800"/>
            <a:chExt cx="4030179" cy="3614123"/>
          </a:xfrm>
        </p:grpSpPr>
        <p:sp>
          <p:nvSpPr>
            <p:cNvPr id="54" name="Freeform: Shape 58">
              <a:extLst>
                <a:ext uri="{FF2B5EF4-FFF2-40B4-BE49-F238E27FC236}">
                  <a16:creationId xmlns:a16="http://schemas.microsoft.com/office/drawing/2014/main" id="{0DCE5493-BF92-CC73-5E15-A1730914B8A4}"/>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sp>
          <p:nvSpPr>
            <p:cNvPr id="55" name="Freeform: Shape 59">
              <a:extLst>
                <a:ext uri="{FF2B5EF4-FFF2-40B4-BE49-F238E27FC236}">
                  <a16:creationId xmlns:a16="http://schemas.microsoft.com/office/drawing/2014/main" id="{9EE3C140-756A-9255-29D7-80196B33656A}"/>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grpSp>
      <p:sp>
        <p:nvSpPr>
          <p:cNvPr id="56" name="TextBox 55">
            <a:extLst>
              <a:ext uri="{FF2B5EF4-FFF2-40B4-BE49-F238E27FC236}">
                <a16:creationId xmlns:a16="http://schemas.microsoft.com/office/drawing/2014/main" id="{78401BC2-D373-7E7D-171C-F6B575FE406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57" name="TextBox 56">
            <a:extLst>
              <a:ext uri="{FF2B5EF4-FFF2-40B4-BE49-F238E27FC236}">
                <a16:creationId xmlns:a16="http://schemas.microsoft.com/office/drawing/2014/main" id="{AE47099D-389D-463E-DCE1-FCDA22BF22B6}"/>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8" name="TextBox 57">
            <a:extLst>
              <a:ext uri="{FF2B5EF4-FFF2-40B4-BE49-F238E27FC236}">
                <a16:creationId xmlns:a16="http://schemas.microsoft.com/office/drawing/2014/main" id="{F2AAD2F4-9733-D883-7FFD-17AA9A86E63D}"/>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spTree>
    <p:extLst>
      <p:ext uri="{BB962C8B-B14F-4D97-AF65-F5344CB8AC3E}">
        <p14:creationId xmlns:p14="http://schemas.microsoft.com/office/powerpoint/2010/main" val="11356497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CNMRMC Titlu">
    <p:bg>
      <p:bgPr>
        <a:solidFill>
          <a:schemeClr val="accent1"/>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8E3EA2A4-B70F-82F5-1CFC-2FA59263B61B}"/>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6E4FC652-588A-2394-7310-C5F7CEF0D2B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0159BE7-BCEE-B716-C7B4-63C78D71C891}"/>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C56A38F5-3963-A3DA-C5CC-D3399D5ACA30}"/>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09D31A37-27D8-B8C9-8A7A-F9448804EB6B}"/>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7EA535E5-148D-258D-7CB4-780134E0EC0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1F8A397B-6C05-A30E-66AC-FD852DE0E1A3}"/>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CAFD3534-0CCB-27BF-1A8C-6E389F329DEF}"/>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5009BCBB-6628-3874-CDB0-75BF67AF27E6}"/>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18A6D5AC-F4FC-689A-6D15-EE3966D9005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A7280C31-ADFA-318C-2DC9-D26201DC86C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37C3E1D-A85A-C2E7-A058-D3EA33DA5990}"/>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AB444A24-1EC5-1202-F476-D61E64A7DE92}"/>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041CE5CE-AAD2-A096-DC55-C7CEE4674232}"/>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0BC1C6A2-7666-C50A-919B-9FFF8DB82B3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5166DEAB-ED69-3852-440C-D6CD58FE9FA1}"/>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B77BB7C-F64B-B075-8197-C6AC2C8E61C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AF435C83-AD71-DED8-B434-4D2E8A608654}"/>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34FE9FDB-0EA3-87E8-EE39-8AFD29BF3DC3}"/>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54DD74A-8234-2069-E141-9F03FC8F4AF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69758D8A-D712-486B-40AC-D629D7726F02}"/>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C5D27F44-081B-9FBF-1584-BED9FD960D8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9C7551FF-CE6D-5E46-05C9-17F50A85EFA0}"/>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7073A398-1E3A-C733-E04E-B76E49FAFA3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B3D0EFB0-1122-18E2-CB53-5CCD15A8AC93}"/>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C7586943-FA74-F36F-5080-4A6C33524CC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7F613923-9109-6E76-64EB-C8C8DD528E7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4482A26A-992C-CBD1-2EF3-AEF08DD6DBDC}"/>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FBE0F5EE-F378-A1A5-875E-F9EE5AFEFBF1}"/>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7E8519F4-C894-38B8-E5BD-E97AFB3978AB}"/>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3DF79C22-D62A-8140-FB82-62539ABA79E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B9D78E4C-D64E-4853-92C1-B4D299E12D02}"/>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666D4DFC-9AF0-1985-2958-E814A6E7384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FDF2A2A0-07CC-CBAE-736B-6ADE4CBE9B26}"/>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E1492C57-E638-AE62-80D9-1D93252BD900}"/>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B7323BE0-E1E4-1067-EC0D-FB5D47891FC0}"/>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87DD7FEE-56D3-04FC-9D0F-261901BE8825}"/>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6B7489B2-D57C-8DBC-4B3F-BAB0C8EB5CA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76254C84-8B83-42C9-E246-C486E589DF92}"/>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05069B0F-886A-6977-5840-1489437109D4}"/>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9D5534CE-02F0-5098-1924-5AA4321A212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58C17D8C-6FBE-B408-A642-683F86E8E1C6}"/>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E24C4481-9E1C-31A4-6CFA-6496ADECD2A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0C98110-0E7D-297C-F20E-FB631E5ECB80}"/>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C4394E4B-C308-01CA-9906-6B6B9A109CF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5E36C878-92CA-9313-5348-384C0AD06834}"/>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18036EA1-9A47-DD0B-3C3D-5F6C6B393144}"/>
              </a:ext>
            </a:extLst>
          </p:cNvPr>
          <p:cNvGrpSpPr/>
          <p:nvPr/>
        </p:nvGrpSpPr>
        <p:grpSpPr>
          <a:xfrm>
            <a:off x="19238400" y="1393200"/>
            <a:ext cx="4042467" cy="1008429"/>
            <a:chOff x="19238400" y="1393200"/>
            <a:chExt cx="4042467" cy="1008429"/>
          </a:xfrm>
          <a:solidFill>
            <a:srgbClr val="FFFFFF"/>
          </a:solidFill>
        </p:grpSpPr>
        <p:sp>
          <p:nvSpPr>
            <p:cNvPr id="51" name="Freeform: Shape 51">
              <a:extLst>
                <a:ext uri="{FF2B5EF4-FFF2-40B4-BE49-F238E27FC236}">
                  <a16:creationId xmlns:a16="http://schemas.microsoft.com/office/drawing/2014/main" id="{A0B344EC-9812-9011-2896-C6B8FA1B9F8C}"/>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470E43C4-E7DD-536F-7DA0-E2FB6AECE54F}"/>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BF87BA09-5041-12C9-1A4B-F75269B5B763}"/>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C891058E-5ACB-C6B5-C8F9-2838F18A2759}"/>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28BBEDF0-FA0B-B2E9-3CAB-674939A9608A}"/>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3252EF61-8667-D344-5FD6-FD4E3972031B}"/>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9E4E5621-0BC4-43C8-D2BD-2A28CF4133AF}"/>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05C1E84A-C88F-E129-9926-7EB9B4328888}"/>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20E63E10-E577-10D3-BEC8-6B042481D5D7}"/>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6EE6D294-1A41-43FC-7250-F3B90499D0C4}"/>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35F82148-C401-C620-565F-3BF2938B0DE9}"/>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A787494E-1526-C9C2-5E4E-C4610735FB5E}"/>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90673061-75A6-ACCD-FB0B-6FCF73E3D3EA}"/>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8C48F1AC-35EA-998C-A7DA-F154D4F44752}"/>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A526DF36-5AF4-4604-68F4-C65E9826C142}"/>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37C7A9FB-0C4D-D16B-DCEE-A251FE9CB76F}"/>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92F402B5-0830-7DCD-29FF-2B35BA58C215}"/>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B3AE7425-7544-B79D-39BD-B21C4CCC03A1}"/>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588AC752-6E19-E240-5870-51B07F4687CE}"/>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4882D89E-5017-38E7-491A-CFD1F4E6C994}"/>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373A2279-A4AD-DDDC-D0F0-82A82F6A63EF}"/>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E162D8B5-6742-8DCE-E25D-A78DDF862A0C}"/>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ABA77AC9-86D9-E7F7-0E47-BA76661E00DA}"/>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4E516EFA-0895-5896-FF08-12E792E55519}"/>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ABC2CED7-FAAC-1BE4-D7AA-BE97CC4A7B39}"/>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A631DF85-5229-CFAB-84A6-F0A194E83CA7}"/>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94B51990-B35C-D223-FA5C-DCB0ED07C21C}"/>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0A580DC3-1C6B-D26B-9EA2-D3ECECFC4634}"/>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A977620E-B62D-1C77-C07D-F6A119D7CB0F}"/>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666C8297-7C35-9D2A-819D-2386EABB75F3}"/>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4E1841AA-2393-AAC8-5259-1824B3A1BC6D}"/>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7EC4DBE6-D54C-D863-8C5E-C344D9F6BC46}"/>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11A6C9F2-209C-E9AC-0E88-27B5AFB71CA0}"/>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95ABBC0-C687-58DD-9053-DE48F16CDCD1}"/>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37A775E4-A209-7DFF-BCCB-351552E453A8}"/>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4955247D-1005-4CF5-16A6-10E3F2A1B1A5}"/>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C0060602-9FF1-B26D-1981-71C3FB475ED6}"/>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F61BD176-8DE0-F1D1-4D91-647ED44FED6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D861821C-955E-5123-5BF7-F9D078174BCE}"/>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1E095BEB-D877-861A-CB1E-8D827D0E437D}"/>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38C39BFD-7CB1-D2F5-2B28-D5B02EA88020}"/>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6FF77A36-74F6-9A0C-E82A-1E97D7CF652B}"/>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6C29BDEE-A432-E814-5D14-7952E729F831}"/>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4C157375-D3C2-3BE5-4EB0-77E158657F35}"/>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7">
              <a:extLst>
                <a:ext uri="{FF2B5EF4-FFF2-40B4-BE49-F238E27FC236}">
                  <a16:creationId xmlns:a16="http://schemas.microsoft.com/office/drawing/2014/main" id="{75C96AB7-079E-FD20-F390-332600B4259B}"/>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58">
              <a:extLst>
                <a:ext uri="{FF2B5EF4-FFF2-40B4-BE49-F238E27FC236}">
                  <a16:creationId xmlns:a16="http://schemas.microsoft.com/office/drawing/2014/main" id="{5F5E9255-479A-EEDF-42EA-5353395BF715}"/>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59">
              <a:extLst>
                <a:ext uri="{FF2B5EF4-FFF2-40B4-BE49-F238E27FC236}">
                  <a16:creationId xmlns:a16="http://schemas.microsoft.com/office/drawing/2014/main" id="{D48D3D48-120C-8F02-2C4A-6C796CE6C2B0}"/>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0">
              <a:extLst>
                <a:ext uri="{FF2B5EF4-FFF2-40B4-BE49-F238E27FC236}">
                  <a16:creationId xmlns:a16="http://schemas.microsoft.com/office/drawing/2014/main" id="{1CE3BDE5-652F-4AE1-836E-3F464154910E}"/>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1">
              <a:extLst>
                <a:ext uri="{FF2B5EF4-FFF2-40B4-BE49-F238E27FC236}">
                  <a16:creationId xmlns:a16="http://schemas.microsoft.com/office/drawing/2014/main" id="{6AB7F67B-A226-7117-D081-5960B90EB541}"/>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2">
              <a:extLst>
                <a:ext uri="{FF2B5EF4-FFF2-40B4-BE49-F238E27FC236}">
                  <a16:creationId xmlns:a16="http://schemas.microsoft.com/office/drawing/2014/main" id="{D4D79A18-C69F-3DA8-927B-CEAFFE36035C}"/>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3">
              <a:extLst>
                <a:ext uri="{FF2B5EF4-FFF2-40B4-BE49-F238E27FC236}">
                  <a16:creationId xmlns:a16="http://schemas.microsoft.com/office/drawing/2014/main" id="{C9BC704E-EF27-448D-455C-2576CDFC6C02}"/>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4">
              <a:extLst>
                <a:ext uri="{FF2B5EF4-FFF2-40B4-BE49-F238E27FC236}">
                  <a16:creationId xmlns:a16="http://schemas.microsoft.com/office/drawing/2014/main" id="{AA23A8F2-157C-79DD-8FAF-6D1636CABD46}"/>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5">
              <a:extLst>
                <a:ext uri="{FF2B5EF4-FFF2-40B4-BE49-F238E27FC236}">
                  <a16:creationId xmlns:a16="http://schemas.microsoft.com/office/drawing/2014/main" id="{336B2FEE-F8A9-3B58-622F-C1E4B79A2ED6}"/>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6">
              <a:extLst>
                <a:ext uri="{FF2B5EF4-FFF2-40B4-BE49-F238E27FC236}">
                  <a16:creationId xmlns:a16="http://schemas.microsoft.com/office/drawing/2014/main" id="{3BD579BF-4515-8C94-6F20-4C4C47E83D27}"/>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7">
              <a:extLst>
                <a:ext uri="{FF2B5EF4-FFF2-40B4-BE49-F238E27FC236}">
                  <a16:creationId xmlns:a16="http://schemas.microsoft.com/office/drawing/2014/main" id="{6A7563F5-068E-F0AD-69E9-DFD30940E724}"/>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68">
              <a:extLst>
                <a:ext uri="{FF2B5EF4-FFF2-40B4-BE49-F238E27FC236}">
                  <a16:creationId xmlns:a16="http://schemas.microsoft.com/office/drawing/2014/main" id="{0F175B50-45FA-8D38-40AF-BAF28F60B68D}"/>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69">
              <a:extLst>
                <a:ext uri="{FF2B5EF4-FFF2-40B4-BE49-F238E27FC236}">
                  <a16:creationId xmlns:a16="http://schemas.microsoft.com/office/drawing/2014/main" id="{928BDF40-9846-BF2F-B950-DD46C918DC69}"/>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0">
              <a:extLst>
                <a:ext uri="{FF2B5EF4-FFF2-40B4-BE49-F238E27FC236}">
                  <a16:creationId xmlns:a16="http://schemas.microsoft.com/office/drawing/2014/main" id="{074CA71D-AEF4-ECDB-8FC5-FFDD7990CA29}"/>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D10C0D29-E368-6E8D-C2A9-C362639BDE62}"/>
              </a:ext>
            </a:extLst>
          </p:cNvPr>
          <p:cNvGrpSpPr>
            <a:grpSpLocks/>
          </p:cNvGrpSpPr>
          <p:nvPr userDrawn="1"/>
        </p:nvGrpSpPr>
        <p:grpSpPr bwMode="auto">
          <a:xfrm>
            <a:off x="4800600" y="8320088"/>
            <a:ext cx="2306638" cy="3397250"/>
            <a:chOff x="4624160" y="4815543"/>
            <a:chExt cx="2307145" cy="3397472"/>
          </a:xfrm>
        </p:grpSpPr>
        <p:sp>
          <p:nvSpPr>
            <p:cNvPr id="110" name="Freeform: Shape 112">
              <a:extLst>
                <a:ext uri="{FF2B5EF4-FFF2-40B4-BE49-F238E27FC236}">
                  <a16:creationId xmlns:a16="http://schemas.microsoft.com/office/drawing/2014/main" id="{906633C2-78FB-D2BA-E798-FAC89702BDCC}"/>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11" name="Freeform: Shape 113">
              <a:extLst>
                <a:ext uri="{FF2B5EF4-FFF2-40B4-BE49-F238E27FC236}">
                  <a16:creationId xmlns:a16="http://schemas.microsoft.com/office/drawing/2014/main" id="{F86F2359-6A13-9FB4-CB04-B2B0F18B3D1C}"/>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2" name="Date Placeholder 9">
            <a:extLst>
              <a:ext uri="{FF2B5EF4-FFF2-40B4-BE49-F238E27FC236}">
                <a16:creationId xmlns:a16="http://schemas.microsoft.com/office/drawing/2014/main" id="{A82F889A-1D9F-5FA0-0C8A-B803B492CAEC}"/>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D938EA89-EE5F-48F2-B3B3-77BD7D4474CE}" type="datetimeFigureOut">
              <a:rPr lang="ro-RO"/>
              <a:pPr>
                <a:defRPr/>
              </a:pPr>
              <a:t>11.02.2025</a:t>
            </a:fld>
            <a:endParaRPr lang="ro-RO"/>
          </a:p>
        </p:txBody>
      </p:sp>
    </p:spTree>
    <p:extLst>
      <p:ext uri="{BB962C8B-B14F-4D97-AF65-F5344CB8AC3E}">
        <p14:creationId xmlns:p14="http://schemas.microsoft.com/office/powerpoint/2010/main" val="3783819130"/>
      </p:ext>
    </p:extLst>
  </p:cSld>
  <p:clrMapOvr>
    <a:masterClrMapping/>
  </p:clrMapOvr>
  <p:hf sldNum="0" hdr="0" ft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NMRMC Mulțumim">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B684F6-45AB-1281-29EE-22F8EBEDB2A9}"/>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5F65A9DB-BA61-88FC-E1AD-211247CB313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C6B736C4-ABC4-3D32-310F-D34AD1C11A2C}"/>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C8715D60-4ED3-4BEA-A866-3B2E2A70BE4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8419350-D69C-A916-7ED8-0AF706D23F45}"/>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8A434F63-BD7D-1AA4-2BB8-E9E825192978}"/>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E68CA3D-9190-52BD-B2B8-B4E29E5F221C}"/>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22FF99A-1DF9-C5FE-5D9C-3E9FE6CEC1C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DAACDB1A-D710-F338-F4A0-D49C14D15103}"/>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DC58E175-ABBC-0761-C9A0-4C8DEE2EB35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30F29A0D-89F0-1DE8-F94A-2410BF15A33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4B632CF1-64ED-1EC8-7F7F-F7DB27CFD62A}"/>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6E040662-E6CB-9B54-D5F8-8384BAE66034}"/>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775E7777-EC58-DDD6-CCA4-C9B5D2F88F7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7C6D9543-203E-714C-DC0D-3A3EF4ECF424}"/>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316EECD1-2AE0-19ED-8416-A5B33CB59C6A}"/>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F7CACA07-0F69-3171-00C7-257FA41E341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0C7A9B5C-C481-67BC-E036-BC84494048F5}"/>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2573204B-474B-E74A-A1B7-A1BBEC352D11}"/>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BF1A04BC-7C3B-F80B-EFA0-CFD5941A03E3}"/>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95269D99-4BB6-05A5-17E9-58B6195CDA3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6855290F-1C68-2281-7621-6232CBEE5A2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B3984DFE-B1BC-44ED-C172-253776506A1F}"/>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3E8104A9-2C0E-7F69-7913-7AE389C630D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68269F71-8A1B-CD8B-0231-17B39266DC37}"/>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1F7C7875-FCCE-EA9C-31C5-8A83A28006B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D0ADF60E-F64B-79F2-7844-AE8A74922FE6}"/>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9DA08BEF-ECBB-1EA1-831D-77329067991B}"/>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BD426E78-60C0-FD64-9BC3-B7E1F247333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A32EA200-6C87-3E05-0571-3AF2A78F66BB}"/>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0ADEC39D-EB13-3AF6-1F54-F542F152B74E}"/>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69620801-2329-B564-E149-FEFFDB100E43}"/>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836860F6-76AB-3909-7C10-1743C4B32F8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59E3B27D-E435-7F3B-5568-F40CF2A6BD1F}"/>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322010EC-2116-1241-A96A-21C981449F97}"/>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1AAECB4F-8ABF-7568-17D4-CAB20D9C3BB9}"/>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85F36E11-137D-84B9-4931-21C74ACDC4B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EC18B177-6D1A-55D4-92E0-0D140E7E0CBA}"/>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01C8644-B9B8-466A-4A3E-9936E38440C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92DC126F-A8E5-5DDC-611F-7E84172D760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658B6E7E-5937-62E4-A03F-BCC9B93218DD}"/>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909E590-0028-AFF3-CB08-3C65B7361140}"/>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A0465193-2CB9-CDF7-C525-8259BB856EDA}"/>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E1B87EBF-E5CD-9E9D-87EB-DACFB670D67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047506A-DD08-46F7-FA11-FE1860D41075}"/>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EFE5A61-4EF5-35D6-224C-822DF609AB6C}"/>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0DB5C7C1-4919-2074-0EFA-26817A674624}"/>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000D41F5-FB7F-DFCE-934A-FFE3FAB672EC}"/>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5F9F4592-F222-ED1C-54C4-42B4FC229AB0}"/>
              </a:ext>
            </a:extLst>
          </p:cNvPr>
          <p:cNvGrpSpPr/>
          <p:nvPr userDrawn="1"/>
        </p:nvGrpSpPr>
        <p:grpSpPr>
          <a:xfrm>
            <a:off x="19238400" y="1393200"/>
            <a:ext cx="4042467" cy="1008429"/>
            <a:chOff x="19238400" y="1393200"/>
            <a:chExt cx="4042467" cy="1008429"/>
          </a:xfrm>
          <a:solidFill>
            <a:srgbClr val="FFFFFF"/>
          </a:solidFill>
        </p:grpSpPr>
        <p:sp>
          <p:nvSpPr>
            <p:cNvPr id="51" name="Freeform: Shape 53">
              <a:extLst>
                <a:ext uri="{FF2B5EF4-FFF2-40B4-BE49-F238E27FC236}">
                  <a16:creationId xmlns:a16="http://schemas.microsoft.com/office/drawing/2014/main" id="{612595CD-297C-479E-4E3E-3C2E8D43E38E}"/>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D4E2601F-DF6E-AB6A-6A9A-690B1F5495E4}"/>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7D57DE3E-D28F-8BCF-F07C-89129C88D267}"/>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A27282BE-23FC-157A-26F8-BD7402D2FB19}"/>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BCD9E902-A1F0-D2E2-A227-A23F103E8BE6}"/>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13A48909-9251-CAA7-14D5-79AEA93BAB39}"/>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03AA6DED-C3A1-1A93-56C3-DF70972284C8}"/>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4FCB675C-2DD0-9ABC-6AB3-FB5C131A5025}"/>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CDC2D664-0393-D4B7-65B0-980E1BA1E0BB}"/>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BB567355-32A1-061B-9750-B93AFC68F4C0}"/>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21447891-7175-3B0F-8109-694AD5131A72}"/>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FE8E7982-EC8F-56B3-DD67-163DD0B0D55E}"/>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86713920-22BE-EE57-FACF-33B4B1B9047F}"/>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1D3B1F36-2450-F92B-B60C-11D8F7961AAD}"/>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A2E96900-B32D-4C99-7A4E-287917D2A410}"/>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6B5C2FDB-6632-1E73-0859-31D75D9B82D0}"/>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3C7B6264-D8CF-2E76-AFD6-1242ECAC411C}"/>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F3F4F91C-134A-56A3-AF80-D86625C6CDD9}"/>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8538BC30-97AF-7912-01AF-233648A1811F}"/>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D9291A71-BE0C-7FA6-4A80-509A99196686}"/>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1E01B677-7386-AF25-0F64-86C24A8CEB84}"/>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61A13B02-772F-53FF-AACC-CC441E1EBBBE}"/>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206EBB56-099F-2ED0-978A-361CDD6E1FD1}"/>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63D2197C-BE8A-0B9E-868E-E4AEA441CE4B}"/>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7AECCB1F-5BEB-4D5B-F955-39F55A87A25A}"/>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9FD7A5A5-EF94-D7F2-BED6-B9A66703D271}"/>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BA7779E1-1C90-0880-F1B8-0AD34337E080}"/>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B462FBEC-8FD6-7836-0ECC-6691408CA0BE}"/>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EED52B09-855A-D1F4-2E15-21099A1E3D57}"/>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28A50C12-FCB9-45DE-D106-1093AEAD4A2F}"/>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3329ED01-0556-8F68-8432-4EFE43D251F4}"/>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069374FE-1A86-5C88-47F7-384451D738DB}"/>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87461FD9-D743-1EF3-3CC9-4F5D19099A9D}"/>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49F1F8E4-BB32-D7D5-3969-C7354318B354}"/>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FE90DDA2-6C3D-7DFA-3281-F67C83A39E5B}"/>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B6CB29A7-1F84-19A5-C515-467C691861A9}"/>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B7A2CA5A-AAC2-B4C6-BB68-E518A689ECDB}"/>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4E73B742-3CCB-477F-D06F-CD3A4169F40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9ADFC37D-4712-823D-C0DA-06E0AB4CF7E7}"/>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25DCE4A8-6A11-BC64-44A8-58B963ED7A52}"/>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6D3A39EA-6735-C8E0-8430-84E625A5A391}"/>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A25508E3-5EA4-015F-F972-0ECDE59E4A7E}"/>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CF8B3D9C-B774-9C4F-310A-808684BB84BE}"/>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2F51A59E-5987-D4A7-AB28-34BB13A7B6EC}"/>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9">
              <a:extLst>
                <a:ext uri="{FF2B5EF4-FFF2-40B4-BE49-F238E27FC236}">
                  <a16:creationId xmlns:a16="http://schemas.microsoft.com/office/drawing/2014/main" id="{CA22AB2E-CEA4-A92F-2444-5DEF6DB35BC6}"/>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60">
              <a:extLst>
                <a:ext uri="{FF2B5EF4-FFF2-40B4-BE49-F238E27FC236}">
                  <a16:creationId xmlns:a16="http://schemas.microsoft.com/office/drawing/2014/main" id="{249D96DD-F13A-AFE8-F11C-DA94C41E601E}"/>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61">
              <a:extLst>
                <a:ext uri="{FF2B5EF4-FFF2-40B4-BE49-F238E27FC236}">
                  <a16:creationId xmlns:a16="http://schemas.microsoft.com/office/drawing/2014/main" id="{D502384A-BF9F-AA0A-4982-0413C72F4A58}"/>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2">
              <a:extLst>
                <a:ext uri="{FF2B5EF4-FFF2-40B4-BE49-F238E27FC236}">
                  <a16:creationId xmlns:a16="http://schemas.microsoft.com/office/drawing/2014/main" id="{BA0A23BE-09B2-858C-32B5-1E4086464198}"/>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3">
              <a:extLst>
                <a:ext uri="{FF2B5EF4-FFF2-40B4-BE49-F238E27FC236}">
                  <a16:creationId xmlns:a16="http://schemas.microsoft.com/office/drawing/2014/main" id="{9D4DE1A6-462A-2167-6C12-BA25CCF93EEC}"/>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4">
              <a:extLst>
                <a:ext uri="{FF2B5EF4-FFF2-40B4-BE49-F238E27FC236}">
                  <a16:creationId xmlns:a16="http://schemas.microsoft.com/office/drawing/2014/main" id="{2D4F9F82-E5BC-8B91-33BC-0D5C712491F4}"/>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5">
              <a:extLst>
                <a:ext uri="{FF2B5EF4-FFF2-40B4-BE49-F238E27FC236}">
                  <a16:creationId xmlns:a16="http://schemas.microsoft.com/office/drawing/2014/main" id="{7ED1012A-795B-BED6-C771-50053C9CA5A4}"/>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6">
              <a:extLst>
                <a:ext uri="{FF2B5EF4-FFF2-40B4-BE49-F238E27FC236}">
                  <a16:creationId xmlns:a16="http://schemas.microsoft.com/office/drawing/2014/main" id="{4BCDC44A-A5ED-3479-710C-577946119AD2}"/>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7">
              <a:extLst>
                <a:ext uri="{FF2B5EF4-FFF2-40B4-BE49-F238E27FC236}">
                  <a16:creationId xmlns:a16="http://schemas.microsoft.com/office/drawing/2014/main" id="{53EA29E6-90CB-FE14-4491-F299BF282BA9}"/>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8">
              <a:extLst>
                <a:ext uri="{FF2B5EF4-FFF2-40B4-BE49-F238E27FC236}">
                  <a16:creationId xmlns:a16="http://schemas.microsoft.com/office/drawing/2014/main" id="{FA9DE1F6-6D62-A366-44B7-D9B68D68A86C}"/>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9">
              <a:extLst>
                <a:ext uri="{FF2B5EF4-FFF2-40B4-BE49-F238E27FC236}">
                  <a16:creationId xmlns:a16="http://schemas.microsoft.com/office/drawing/2014/main" id="{9432F898-290E-9800-86D4-3397E3AC80B4}"/>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70">
              <a:extLst>
                <a:ext uri="{FF2B5EF4-FFF2-40B4-BE49-F238E27FC236}">
                  <a16:creationId xmlns:a16="http://schemas.microsoft.com/office/drawing/2014/main" id="{DC85C833-7C66-07CA-E1C7-E0A18C451BE5}"/>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71">
              <a:extLst>
                <a:ext uri="{FF2B5EF4-FFF2-40B4-BE49-F238E27FC236}">
                  <a16:creationId xmlns:a16="http://schemas.microsoft.com/office/drawing/2014/main" id="{C270ACC2-E7CD-8863-EF76-4BE6A8D72716}"/>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2">
              <a:extLst>
                <a:ext uri="{FF2B5EF4-FFF2-40B4-BE49-F238E27FC236}">
                  <a16:creationId xmlns:a16="http://schemas.microsoft.com/office/drawing/2014/main" id="{89CFB6BB-05D3-B774-41B4-B4A03761C388}"/>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D62B11A5-BCFD-8851-1940-09E57DFD5CF8}"/>
              </a:ext>
            </a:extLst>
          </p:cNvPr>
          <p:cNvGrpSpPr>
            <a:grpSpLocks/>
          </p:cNvGrpSpPr>
          <p:nvPr userDrawn="1"/>
        </p:nvGrpSpPr>
        <p:grpSpPr bwMode="auto">
          <a:xfrm>
            <a:off x="4800600" y="8320088"/>
            <a:ext cx="2306638" cy="3397250"/>
            <a:chOff x="4624160" y="4815543"/>
            <a:chExt cx="2307145" cy="3397472"/>
          </a:xfrm>
        </p:grpSpPr>
        <p:sp>
          <p:nvSpPr>
            <p:cNvPr id="110" name="Freeform: Shape 114">
              <a:extLst>
                <a:ext uri="{FF2B5EF4-FFF2-40B4-BE49-F238E27FC236}">
                  <a16:creationId xmlns:a16="http://schemas.microsoft.com/office/drawing/2014/main" id="{7AF2AF7E-EAD6-80EE-E62E-1A1AEA243D35}"/>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11" name="Freeform: Shape 115">
              <a:extLst>
                <a:ext uri="{FF2B5EF4-FFF2-40B4-BE49-F238E27FC236}">
                  <a16:creationId xmlns:a16="http://schemas.microsoft.com/office/drawing/2014/main" id="{F5A390D1-7E15-C7BA-DF55-3D53FDC59B46}"/>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796772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CNSCBT Titlu">
    <p:bg>
      <p:bgPr>
        <a:solidFill>
          <a:srgbClr val="FDC24E"/>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AE2BC75D-BB65-60E6-D9BE-74B23D04589A}"/>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350E6BA6-0A6C-C575-5816-3B8FD0385E4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grpSp>
        <p:nvGrpSpPr>
          <p:cNvPr id="6" name="Graphic 4">
            <a:extLst>
              <a:ext uri="{FF2B5EF4-FFF2-40B4-BE49-F238E27FC236}">
                <a16:creationId xmlns:a16="http://schemas.microsoft.com/office/drawing/2014/main" id="{88B962AB-7B13-DDA0-38BF-8DF2941B3AC4}"/>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0139042C-6E5E-C1C0-40F1-98903B06892C}"/>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6D5AF502-1307-FFD9-7DAE-C02781421636}"/>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EECB30F6-4C62-C7DD-0B12-EA9E2CF5E794}"/>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DD5831ED-A2A9-FFD1-E3BE-39743E649DB9}"/>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6E6C4DE8-C315-93BB-8152-528DE72115F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07F8BF53-81D0-1C35-789C-3A67B4766829}"/>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37FD927C-1BB0-287B-DF32-E66A9A2FB720}"/>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AE017E6-81F0-05F4-24A9-4E63F6DD712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94C3926-9EEC-7AB2-6DFD-65A9DF01080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65E8EDF4-0841-5D4A-7343-62F6591465F6}"/>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6BEEB971-3362-1B52-113C-5133981D0D2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6C29709-206C-ABAC-86CE-58DE7533BCEA}"/>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B62614E7-6235-7D79-3505-880A287EAC4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B8D32682-9E01-53F8-FD1E-E5126F660F64}"/>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F82F5D7C-D48D-C05F-5803-2032AF261FD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CA81BC12-147F-88A2-824F-748A5DB34331}"/>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8E53B01D-8E53-D097-355C-AC13144E02C6}"/>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E7D2ED84-F3D1-CB77-057C-1295CD41A440}"/>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4977FE0E-F38B-F021-FEC8-1C10DDA23D94}"/>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9D6FF3E8-7365-7E79-159B-3E4818E0488F}"/>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0E721C04-8CB2-7763-EF46-5EDA1CBC262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B461DA0C-9BBB-E3EE-4D51-60D38A855C45}"/>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9B477347-9BE9-8458-D643-7D0029DD17C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B1376569-992F-BCAA-772D-8E89771C7E58}"/>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B9502063-959A-9C21-AB2E-D706C3A4EF4E}"/>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9E7D4978-0BF5-2CCD-E592-8098E6C87D6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9792296A-B340-A4A2-121C-697926EE09C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7068C2F9-A0A0-DB41-32AB-32D37FE5056E}"/>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63A99974-CD95-EF14-22CD-80AE00448356}"/>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592FC902-E093-FE18-6DFC-F81145788DEF}"/>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EF672C84-D581-65F8-7A16-88142B57864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C53E1431-1327-9B3C-7BCE-C2A2DE263B57}"/>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64654CE9-2C0C-E1BC-2970-E430D9F4B267}"/>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C27D7B79-468C-EA3B-BC67-95C55766DA2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4F23C173-15DF-C485-3F49-0EE03ECF7DD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AA6039F4-6D26-229F-582D-5BA53AD75C83}"/>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2D9B28B-4A73-AC48-EA5B-66344E1AF9B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25DE791A-B3BB-2C59-8515-18530910D730}"/>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7283A08F-5CD2-C18C-8AA1-077C8AA86AD7}"/>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92277FD-17B0-43B8-3A87-EC0D99DEDF3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630AD5C-C3FE-353B-05C0-3587C1ED766A}"/>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E169F6AB-D3A8-3F66-A019-947D4121EBCF}"/>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766D2E0A-3D46-7750-123E-384C3A0DB4F8}"/>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27C9C140-4503-69D9-9A5A-E3DD106C472A}"/>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51">
              <a:extLst>
                <a:ext uri="{FF2B5EF4-FFF2-40B4-BE49-F238E27FC236}">
                  <a16:creationId xmlns:a16="http://schemas.microsoft.com/office/drawing/2014/main" id="{99571F6D-F4AF-3549-8442-A06E9AC80B43}"/>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A978D89A-E8DB-4CE9-C06A-96E4F5D41053}"/>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7E43E796-BD21-8D9B-6C77-B312BBDD8093}"/>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AACCFA56-0A40-B9E9-ACA5-9BF3F6A2C15E}"/>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EB7785D5-442B-7528-72D8-4FC56F615173}"/>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C962EFEE-FF1B-D597-FAEF-DD968844926B}"/>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64915AF9-D441-DC29-327F-4D81CD0D31D0}"/>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25AC1273-7CC9-C308-4CBC-9A7792478051}"/>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457449E9-AA95-35C6-04BF-C175FC81E26A}"/>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EC1DC6CD-E050-968B-2960-3F2CC1A8C3E8}"/>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451C97E6-1736-0720-4E72-86AF728728A8}"/>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96560D31-AA80-6320-AE28-413B903443F1}"/>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48A6F9A1-C4A7-868E-31A6-6E8E509CDA3B}"/>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36D2E737-0DFC-4F49-1C7F-90204D42FF43}"/>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6F0C84FA-D57D-D213-39D8-AE0F8457F311}"/>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A1E97388-E468-56A7-6920-320012B07E8B}"/>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CE96582D-1AC7-7476-DF84-603CA4E7160C}"/>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5D3AF496-1A9D-FA8A-7C66-816D09883D38}"/>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C26D3B0E-A20F-0AB4-1D1E-270529F5BB37}"/>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DCA5DD04-4313-4ADA-7900-AACF19209058}"/>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A767CB6F-C376-CB05-3538-F4DD1A180C92}"/>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5F23E848-A8F9-04FB-B675-79A8B700A09F}"/>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CA37E66E-D266-4320-9CD2-1F5579DD99AD}"/>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09D0946D-B795-12B9-560F-2A0F9F70B88A}"/>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34B38E2A-7740-3754-B6D6-85789CE864E9}"/>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C5211929-8AC6-8241-13C9-03D1A4A40294}"/>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3024B271-D651-1B8A-9F12-BAC9BB2C8377}"/>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D2A519F7-6C9A-B02B-77F2-D1B86C5ADB96}"/>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13162E2E-8196-F7D3-5F43-E8E9D2EA71A4}"/>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EE0E6FC6-91E5-C564-A445-6F319FE99741}"/>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4870AB13-12F5-0003-AE8C-C81D289A80C4}"/>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8E5A91F9-DC7A-26F3-08C2-D77F6C7F438E}"/>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7B9CFEF8-5F66-44DE-7778-3088E2E535CA}"/>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4BEEC91-AC5A-6BDF-22D1-F02C2F4502A3}"/>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523ADC99-5DC4-EFF4-5BAF-A6A9788FA862}"/>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7FB32AF4-076F-58F0-5DC3-765C13965261}"/>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796E0D0B-F9CC-D2FB-AD97-2335D4BC382A}"/>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D649682D-7503-3DAD-54EB-785D40B9AAB8}"/>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75411294-2CF9-1761-C4A2-2C1DFEE482FC}"/>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705103F9-376F-63C2-6927-6E4044092FF3}"/>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FEB3660B-6C58-9FDB-6574-B39A835950FA}"/>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3A0EBA64-9861-2A45-8312-1F09A888F963}"/>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1F05930A-2C52-E7C2-8B13-C693AD490E65}"/>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5F2F338B-484A-C208-360C-B50422A6F2CD}"/>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7">
              <a:extLst>
                <a:ext uri="{FF2B5EF4-FFF2-40B4-BE49-F238E27FC236}">
                  <a16:creationId xmlns:a16="http://schemas.microsoft.com/office/drawing/2014/main" id="{E3D3F71C-40AB-E17E-4558-6F6CBBB21CC3}"/>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58">
              <a:extLst>
                <a:ext uri="{FF2B5EF4-FFF2-40B4-BE49-F238E27FC236}">
                  <a16:creationId xmlns:a16="http://schemas.microsoft.com/office/drawing/2014/main" id="{42730F9E-C238-3EBA-50A5-526588C5A3B4}"/>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59">
              <a:extLst>
                <a:ext uri="{FF2B5EF4-FFF2-40B4-BE49-F238E27FC236}">
                  <a16:creationId xmlns:a16="http://schemas.microsoft.com/office/drawing/2014/main" id="{875330D4-6B35-0449-85AC-2A1AD8FC58AB}"/>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0">
              <a:extLst>
                <a:ext uri="{FF2B5EF4-FFF2-40B4-BE49-F238E27FC236}">
                  <a16:creationId xmlns:a16="http://schemas.microsoft.com/office/drawing/2014/main" id="{51445CE0-366A-BF23-9B58-F00CF16DC71D}"/>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1">
              <a:extLst>
                <a:ext uri="{FF2B5EF4-FFF2-40B4-BE49-F238E27FC236}">
                  <a16:creationId xmlns:a16="http://schemas.microsoft.com/office/drawing/2014/main" id="{9B257BB0-6B44-B4F7-8449-C62FF185E297}"/>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2">
              <a:extLst>
                <a:ext uri="{FF2B5EF4-FFF2-40B4-BE49-F238E27FC236}">
                  <a16:creationId xmlns:a16="http://schemas.microsoft.com/office/drawing/2014/main" id="{F469689D-20BA-C4AA-FA98-751EF9A70E29}"/>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3">
              <a:extLst>
                <a:ext uri="{FF2B5EF4-FFF2-40B4-BE49-F238E27FC236}">
                  <a16:creationId xmlns:a16="http://schemas.microsoft.com/office/drawing/2014/main" id="{E5A452CD-D382-3F33-3E2D-BAF81B09B580}"/>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4">
              <a:extLst>
                <a:ext uri="{FF2B5EF4-FFF2-40B4-BE49-F238E27FC236}">
                  <a16:creationId xmlns:a16="http://schemas.microsoft.com/office/drawing/2014/main" id="{CBDFECC1-25C7-CA14-9DC1-EC0779EE2F36}"/>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5">
              <a:extLst>
                <a:ext uri="{FF2B5EF4-FFF2-40B4-BE49-F238E27FC236}">
                  <a16:creationId xmlns:a16="http://schemas.microsoft.com/office/drawing/2014/main" id="{63D78512-07B2-07B1-1CD7-67B0D1AE09C3}"/>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6">
              <a:extLst>
                <a:ext uri="{FF2B5EF4-FFF2-40B4-BE49-F238E27FC236}">
                  <a16:creationId xmlns:a16="http://schemas.microsoft.com/office/drawing/2014/main" id="{4EFA639F-05F1-F66A-9696-469D6DD37B9B}"/>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7">
              <a:extLst>
                <a:ext uri="{FF2B5EF4-FFF2-40B4-BE49-F238E27FC236}">
                  <a16:creationId xmlns:a16="http://schemas.microsoft.com/office/drawing/2014/main" id="{78EDDF8C-5E8D-5AD3-C60D-1F2B990E0522}"/>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68">
              <a:extLst>
                <a:ext uri="{FF2B5EF4-FFF2-40B4-BE49-F238E27FC236}">
                  <a16:creationId xmlns:a16="http://schemas.microsoft.com/office/drawing/2014/main" id="{054752AA-4883-F19C-8E50-7074504F9477}"/>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69">
              <a:extLst>
                <a:ext uri="{FF2B5EF4-FFF2-40B4-BE49-F238E27FC236}">
                  <a16:creationId xmlns:a16="http://schemas.microsoft.com/office/drawing/2014/main" id="{8413A217-97A6-2F42-72BE-B75BC394378D}"/>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0">
              <a:extLst>
                <a:ext uri="{FF2B5EF4-FFF2-40B4-BE49-F238E27FC236}">
                  <a16:creationId xmlns:a16="http://schemas.microsoft.com/office/drawing/2014/main" id="{F7B87AA5-E44F-78A7-09D9-5453DADD8C0F}"/>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071">
              <a:extLst>
                <a:ext uri="{FF2B5EF4-FFF2-40B4-BE49-F238E27FC236}">
                  <a16:creationId xmlns:a16="http://schemas.microsoft.com/office/drawing/2014/main" id="{A9ECE8D9-343B-6FA0-2C6C-9C400428766E}"/>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072">
              <a:extLst>
                <a:ext uri="{FF2B5EF4-FFF2-40B4-BE49-F238E27FC236}">
                  <a16:creationId xmlns:a16="http://schemas.microsoft.com/office/drawing/2014/main" id="{0B458B82-9E3A-9A66-6AD0-AA7036A55019}"/>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D2F6D119-DB3F-7B0D-AE84-EA79BC58895C}"/>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074">
              <a:extLst>
                <a:ext uri="{FF2B5EF4-FFF2-40B4-BE49-F238E27FC236}">
                  <a16:creationId xmlns:a16="http://schemas.microsoft.com/office/drawing/2014/main" id="{47F2430E-52FE-B3C5-12E9-8993C2BFADF3}"/>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5">
              <a:extLst>
                <a:ext uri="{FF2B5EF4-FFF2-40B4-BE49-F238E27FC236}">
                  <a16:creationId xmlns:a16="http://schemas.microsoft.com/office/drawing/2014/main" id="{707A46BF-F161-55E3-F996-3AE95A9BA722}"/>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4" name="Date Placeholder 9">
            <a:extLst>
              <a:ext uri="{FF2B5EF4-FFF2-40B4-BE49-F238E27FC236}">
                <a16:creationId xmlns:a16="http://schemas.microsoft.com/office/drawing/2014/main" id="{9E95CB42-33C1-2951-59F6-C36F6F44592D}"/>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E34D7444-D477-41D9-B7E1-84525A618AE3}" type="datetimeFigureOut">
              <a:rPr lang="ro-RO"/>
              <a:pPr>
                <a:defRPr/>
              </a:pPr>
              <a:t>11.02.2025</a:t>
            </a:fld>
            <a:endParaRPr lang="ro-RO"/>
          </a:p>
        </p:txBody>
      </p:sp>
    </p:spTree>
    <p:extLst>
      <p:ext uri="{BB962C8B-B14F-4D97-AF65-F5344CB8AC3E}">
        <p14:creationId xmlns:p14="http://schemas.microsoft.com/office/powerpoint/2010/main" val="1955803685"/>
      </p:ext>
    </p:extLst>
  </p:cSld>
  <p:clrMapOvr>
    <a:masterClrMapping/>
  </p:clrMapOvr>
  <p:hf sldNum="0" hdr="0" ftr="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theme" Target="../theme/theme2.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C96309CE-FB51-1FCF-F3F2-2445F39BE437}"/>
              </a:ext>
            </a:extLst>
          </p:cNvPr>
          <p:cNvSpPr>
            <a:spLocks noGrp="1" noChangeArrowheads="1"/>
          </p:cNvSpPr>
          <p:nvPr>
            <p:ph type="title"/>
          </p:nvPr>
        </p:nvSpPr>
        <p:spPr bwMode="auto">
          <a:xfrm>
            <a:off x="1676400" y="731838"/>
            <a:ext cx="210312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ro-RO"/>
              <a:t>Click to edit Master title style</a:t>
            </a:r>
          </a:p>
        </p:txBody>
      </p:sp>
      <p:sp>
        <p:nvSpPr>
          <p:cNvPr id="1027" name="Text Placeholder 2">
            <a:extLst>
              <a:ext uri="{FF2B5EF4-FFF2-40B4-BE49-F238E27FC236}">
                <a16:creationId xmlns:a16="http://schemas.microsoft.com/office/drawing/2014/main" id="{56116872-339F-F1D8-7809-5BDF77D83B3D}"/>
              </a:ext>
            </a:extLst>
          </p:cNvPr>
          <p:cNvSpPr>
            <a:spLocks noGrp="1" noChangeArrowheads="1"/>
          </p:cNvSpPr>
          <p:nvPr>
            <p:ph type="body" idx="1"/>
          </p:nvPr>
        </p:nvSpPr>
        <p:spPr bwMode="auto">
          <a:xfrm>
            <a:off x="1676400" y="3656013"/>
            <a:ext cx="21031200" cy="871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ro-RO"/>
              <a:t>Click to edit Master text styles</a:t>
            </a:r>
          </a:p>
          <a:p>
            <a:pPr lvl="1"/>
            <a:r>
              <a:rPr lang="en-US" altLang="ro-RO"/>
              <a:t>Second level</a:t>
            </a:r>
          </a:p>
          <a:p>
            <a:pPr lvl="2"/>
            <a:r>
              <a:rPr lang="en-US" altLang="ro-RO"/>
              <a:t>Third level</a:t>
            </a:r>
          </a:p>
          <a:p>
            <a:pPr lvl="3"/>
            <a:r>
              <a:rPr lang="en-US" altLang="ro-RO"/>
              <a:t>Fourth level</a:t>
            </a:r>
          </a:p>
          <a:p>
            <a:pPr lvl="4"/>
            <a:r>
              <a:rPr lang="en-US" altLang="ro-RO"/>
              <a:t>Fifth level</a:t>
            </a:r>
          </a:p>
        </p:txBody>
      </p:sp>
      <p:sp>
        <p:nvSpPr>
          <p:cNvPr id="4" name="Date Placeholder 3">
            <a:extLst>
              <a:ext uri="{FF2B5EF4-FFF2-40B4-BE49-F238E27FC236}">
                <a16:creationId xmlns:a16="http://schemas.microsoft.com/office/drawing/2014/main" id="{A363C0B0-819E-5844-F1F2-FA661697C962}"/>
              </a:ext>
            </a:extLst>
          </p:cNvPr>
          <p:cNvSpPr>
            <a:spLocks noGrp="1"/>
          </p:cNvSpPr>
          <p:nvPr>
            <p:ph type="dt" sz="half" idx="2"/>
          </p:nvPr>
        </p:nvSpPr>
        <p:spPr>
          <a:xfrm>
            <a:off x="1676400" y="12728575"/>
            <a:ext cx="5486400" cy="731838"/>
          </a:xfrm>
          <a:prstGeom prst="rect">
            <a:avLst/>
          </a:prstGeom>
        </p:spPr>
        <p:txBody>
          <a:bodyPr vert="horz" wrap="square" lIns="91440" tIns="45720" rIns="91440" bIns="45720" numCol="1" anchor="ctr" anchorCtr="0" compatLnSpc="1">
            <a:prstTxWarp prst="textNoShape">
              <a:avLst/>
            </a:prstTxWarp>
          </a:bodyPr>
          <a:lstStyle>
            <a:lvl1pPr eaLnBrk="1" hangingPunct="1">
              <a:defRPr sz="2400">
                <a:solidFill>
                  <a:srgbClr val="A3A3A3"/>
                </a:solidFill>
              </a:defRPr>
            </a:lvl1pPr>
          </a:lstStyle>
          <a:p>
            <a:pPr>
              <a:defRPr/>
            </a:pPr>
            <a:fld id="{3A2B33F6-6F36-42CA-8AF1-433B68934B9F}" type="datetimeFigureOut">
              <a:rPr lang="ro-RO"/>
              <a:pPr>
                <a:defRPr/>
              </a:pPr>
              <a:t>11.02.2025</a:t>
            </a:fld>
            <a:endParaRPr lang="ro-RO"/>
          </a:p>
        </p:txBody>
      </p:sp>
      <p:sp>
        <p:nvSpPr>
          <p:cNvPr id="5" name="Footer Placeholder 4">
            <a:extLst>
              <a:ext uri="{FF2B5EF4-FFF2-40B4-BE49-F238E27FC236}">
                <a16:creationId xmlns:a16="http://schemas.microsoft.com/office/drawing/2014/main" id="{4DF4A1D6-5BAD-213F-C11C-2099349920B2}"/>
              </a:ext>
            </a:extLst>
          </p:cNvPr>
          <p:cNvSpPr>
            <a:spLocks noGrp="1"/>
          </p:cNvSpPr>
          <p:nvPr>
            <p:ph type="ftr" sz="quarter" idx="3"/>
          </p:nvPr>
        </p:nvSpPr>
        <p:spPr>
          <a:xfrm>
            <a:off x="8077200" y="12728575"/>
            <a:ext cx="8229600" cy="731838"/>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2400">
                <a:solidFill>
                  <a:srgbClr val="A3A3A3"/>
                </a:solidFill>
              </a:defRPr>
            </a:lvl1pPr>
          </a:lstStyle>
          <a:p>
            <a:pPr>
              <a:defRPr/>
            </a:pPr>
            <a:endParaRPr lang="ro-RO"/>
          </a:p>
        </p:txBody>
      </p:sp>
      <p:sp>
        <p:nvSpPr>
          <p:cNvPr id="6" name="Slide Number Placeholder 5">
            <a:extLst>
              <a:ext uri="{FF2B5EF4-FFF2-40B4-BE49-F238E27FC236}">
                <a16:creationId xmlns:a16="http://schemas.microsoft.com/office/drawing/2014/main" id="{464861C6-D312-B156-4BC0-B285D92B43EE}"/>
              </a:ext>
            </a:extLst>
          </p:cNvPr>
          <p:cNvSpPr>
            <a:spLocks noGrp="1"/>
          </p:cNvSpPr>
          <p:nvPr>
            <p:ph type="sldNum" sz="quarter" idx="4"/>
          </p:nvPr>
        </p:nvSpPr>
        <p:spPr>
          <a:xfrm>
            <a:off x="17221200" y="12728575"/>
            <a:ext cx="5486400" cy="731838"/>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2400">
                <a:solidFill>
                  <a:srgbClr val="A3A3A3"/>
                </a:solidFill>
              </a:defRPr>
            </a:lvl1pPr>
          </a:lstStyle>
          <a:p>
            <a:fld id="{E1CAE997-C38C-488A-85FA-8B2542F2F78C}" type="slidenum">
              <a:rPr lang="ro-RO" altLang="en-US"/>
              <a:pPr/>
              <a:t>‹#›</a:t>
            </a:fld>
            <a:endParaRPr lang="ro-RO" altLang="en-US"/>
          </a:p>
        </p:txBody>
      </p:sp>
    </p:spTree>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 id="2147484066" r:id="rId13"/>
    <p:sldLayoutId id="2147484067" r:id="rId14"/>
    <p:sldLayoutId id="2147484068" r:id="rId15"/>
    <p:sldLayoutId id="2147484069" r:id="rId16"/>
  </p:sldLayoutIdLst>
  <p:txStyles>
    <p:titleStyle>
      <a:lvl1pPr algn="l" defTabSz="1828800" rtl="0" eaLnBrk="0" fontAlgn="base" hangingPunct="0">
        <a:lnSpc>
          <a:spcPct val="90000"/>
        </a:lnSpc>
        <a:spcBef>
          <a:spcPct val="0"/>
        </a:spcBef>
        <a:spcAft>
          <a:spcPct val="0"/>
        </a:spcAft>
        <a:defRPr sz="8800" b="1" kern="1200">
          <a:solidFill>
            <a:schemeClr val="tx2"/>
          </a:solidFill>
          <a:latin typeface="+mj-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p:titleStyle>
    <p:bodyStyle>
      <a:lvl1pPr marL="342900" indent="-342900" algn="l" defTabSz="1828800" rtl="0" eaLnBrk="0" fontAlgn="base" hangingPunct="0">
        <a:lnSpc>
          <a:spcPct val="90000"/>
        </a:lnSpc>
        <a:spcBef>
          <a:spcPts val="2000"/>
        </a:spcBef>
        <a:spcAft>
          <a:spcPct val="0"/>
        </a:spcAft>
        <a:buFont typeface="Arial" panose="020B0604020202020204" pitchFamily="34" charset="0"/>
        <a:defRPr sz="5600" kern="1200">
          <a:solidFill>
            <a:schemeClr val="tx1"/>
          </a:solidFill>
          <a:latin typeface="+mn-lt"/>
          <a:ea typeface="+mn-ea"/>
          <a:cs typeface="+mn-cs"/>
        </a:defRPr>
      </a:lvl1pPr>
      <a:lvl2pPr marL="914400" indent="-457200" algn="l" defTabSz="1828800" rtl="0" eaLnBrk="0" fontAlgn="base" hangingPunct="0">
        <a:lnSpc>
          <a:spcPct val="90000"/>
        </a:lnSpc>
        <a:spcBef>
          <a:spcPts val="1000"/>
        </a:spcBef>
        <a:spcAft>
          <a:spcPct val="0"/>
        </a:spcAft>
        <a:buFont typeface="Arial" panose="020B0604020202020204" pitchFamily="34" charset="0"/>
        <a:defRPr sz="4800" kern="1200">
          <a:solidFill>
            <a:schemeClr val="tx1"/>
          </a:solidFill>
          <a:latin typeface="+mn-lt"/>
          <a:ea typeface="+mn-ea"/>
          <a:cs typeface="+mn-cs"/>
        </a:defRPr>
      </a:lvl2pPr>
      <a:lvl3pPr marL="1828800" indent="-914400" algn="l" defTabSz="1828800" rtl="0" eaLnBrk="0" fontAlgn="base" hangingPunct="0">
        <a:lnSpc>
          <a:spcPct val="90000"/>
        </a:lnSpc>
        <a:spcBef>
          <a:spcPts val="1000"/>
        </a:spcBef>
        <a:spcAft>
          <a:spcPct val="0"/>
        </a:spcAft>
        <a:buFont typeface="Arial" panose="020B0604020202020204" pitchFamily="34" charset="0"/>
        <a:defRPr sz="4000" kern="1200">
          <a:solidFill>
            <a:schemeClr val="tx1"/>
          </a:solidFill>
          <a:latin typeface="+mn-lt"/>
          <a:ea typeface="+mn-ea"/>
          <a:cs typeface="+mn-cs"/>
        </a:defRPr>
      </a:lvl3pPr>
      <a:lvl4pPr marL="2743200" indent="-13716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4pPr>
      <a:lvl5pPr marL="3657600" indent="-18288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73A2B12-BE68-CD12-062D-6086DD89529D}"/>
              </a:ext>
            </a:extLst>
          </p:cNvPr>
          <p:cNvSpPr>
            <a:spLocks noGrp="1" noChangeArrowheads="1"/>
          </p:cNvSpPr>
          <p:nvPr>
            <p:ph type="title"/>
          </p:nvPr>
        </p:nvSpPr>
        <p:spPr bwMode="auto">
          <a:xfrm>
            <a:off x="1676400" y="731838"/>
            <a:ext cx="210312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ro-RO"/>
              <a:t>Click to edit Master title style</a:t>
            </a:r>
          </a:p>
        </p:txBody>
      </p:sp>
      <p:sp>
        <p:nvSpPr>
          <p:cNvPr id="1027" name="Text Placeholder 2">
            <a:extLst>
              <a:ext uri="{FF2B5EF4-FFF2-40B4-BE49-F238E27FC236}">
                <a16:creationId xmlns:a16="http://schemas.microsoft.com/office/drawing/2014/main" id="{12DB7FF1-BA81-8696-CA90-DD0D7546D318}"/>
              </a:ext>
            </a:extLst>
          </p:cNvPr>
          <p:cNvSpPr>
            <a:spLocks noGrp="1" noChangeArrowheads="1"/>
          </p:cNvSpPr>
          <p:nvPr>
            <p:ph type="body" idx="1"/>
          </p:nvPr>
        </p:nvSpPr>
        <p:spPr bwMode="auto">
          <a:xfrm>
            <a:off x="1676400" y="3656013"/>
            <a:ext cx="21031200" cy="871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ro-RO"/>
              <a:t>Click to edit Master text styles</a:t>
            </a:r>
          </a:p>
          <a:p>
            <a:pPr lvl="1"/>
            <a:r>
              <a:rPr lang="en-US" altLang="ro-RO"/>
              <a:t>Second level</a:t>
            </a:r>
          </a:p>
          <a:p>
            <a:pPr lvl="2"/>
            <a:r>
              <a:rPr lang="en-US" altLang="ro-RO"/>
              <a:t>Third level</a:t>
            </a:r>
          </a:p>
          <a:p>
            <a:pPr lvl="3"/>
            <a:r>
              <a:rPr lang="en-US" altLang="ro-RO"/>
              <a:t>Fourth level</a:t>
            </a:r>
          </a:p>
          <a:p>
            <a:pPr lvl="4"/>
            <a:r>
              <a:rPr lang="en-US" altLang="ro-RO"/>
              <a:t>Fifth level</a:t>
            </a:r>
          </a:p>
        </p:txBody>
      </p:sp>
      <p:sp>
        <p:nvSpPr>
          <p:cNvPr id="4" name="Date Placeholder 3">
            <a:extLst>
              <a:ext uri="{FF2B5EF4-FFF2-40B4-BE49-F238E27FC236}">
                <a16:creationId xmlns:a16="http://schemas.microsoft.com/office/drawing/2014/main" id="{C81EEBED-F029-5549-C90F-183316FB0B1D}"/>
              </a:ext>
            </a:extLst>
          </p:cNvPr>
          <p:cNvSpPr>
            <a:spLocks noGrp="1"/>
          </p:cNvSpPr>
          <p:nvPr>
            <p:ph type="dt" sz="half" idx="2"/>
          </p:nvPr>
        </p:nvSpPr>
        <p:spPr>
          <a:xfrm>
            <a:off x="1676400" y="12728575"/>
            <a:ext cx="5486400" cy="731838"/>
          </a:xfrm>
          <a:prstGeom prst="rect">
            <a:avLst/>
          </a:prstGeom>
        </p:spPr>
        <p:txBody>
          <a:bodyPr vert="horz" lIns="91440" tIns="45720" rIns="91440" bIns="45720" rtlCol="0" anchor="ctr"/>
          <a:lstStyle>
            <a:lvl1pPr algn="l" eaLnBrk="1" fontAlgn="auto" hangingPunct="1">
              <a:spcBef>
                <a:spcPts val="0"/>
              </a:spcBef>
              <a:spcAft>
                <a:spcPts val="0"/>
              </a:spcAft>
              <a:defRPr sz="2400">
                <a:solidFill>
                  <a:schemeClr val="tx1">
                    <a:tint val="75000"/>
                  </a:schemeClr>
                </a:solidFill>
                <a:latin typeface="+mn-lt"/>
              </a:defRPr>
            </a:lvl1pPr>
          </a:lstStyle>
          <a:p>
            <a:pPr>
              <a:defRPr/>
            </a:pPr>
            <a:fld id="{A5FCC32F-834D-42D9-B5FA-9CB1321376E5}" type="datetimeFigureOut">
              <a:rPr lang="ro-RO"/>
              <a:pPr>
                <a:defRPr/>
              </a:pPr>
              <a:t>11.02.2025</a:t>
            </a:fld>
            <a:endParaRPr lang="ro-RO"/>
          </a:p>
        </p:txBody>
      </p:sp>
      <p:sp>
        <p:nvSpPr>
          <p:cNvPr id="5" name="Footer Placeholder 4">
            <a:extLst>
              <a:ext uri="{FF2B5EF4-FFF2-40B4-BE49-F238E27FC236}">
                <a16:creationId xmlns:a16="http://schemas.microsoft.com/office/drawing/2014/main" id="{164C2486-DB90-2BD3-2B33-53554670463A}"/>
              </a:ext>
            </a:extLst>
          </p:cNvPr>
          <p:cNvSpPr>
            <a:spLocks noGrp="1"/>
          </p:cNvSpPr>
          <p:nvPr>
            <p:ph type="ftr" sz="quarter" idx="3"/>
          </p:nvPr>
        </p:nvSpPr>
        <p:spPr>
          <a:xfrm>
            <a:off x="8077200" y="12728575"/>
            <a:ext cx="8229600" cy="731838"/>
          </a:xfrm>
          <a:prstGeom prst="rect">
            <a:avLst/>
          </a:prstGeom>
        </p:spPr>
        <p:txBody>
          <a:bodyPr vert="horz" lIns="91440" tIns="45720" rIns="91440" bIns="45720" rtlCol="0" anchor="ctr"/>
          <a:lstStyle>
            <a:lvl1pPr algn="ctr" eaLnBrk="1" fontAlgn="auto" hangingPunct="1">
              <a:spcBef>
                <a:spcPts val="0"/>
              </a:spcBef>
              <a:spcAft>
                <a:spcPts val="0"/>
              </a:spcAft>
              <a:defRPr sz="2400">
                <a:solidFill>
                  <a:schemeClr val="tx1">
                    <a:tint val="75000"/>
                  </a:schemeClr>
                </a:solidFill>
                <a:latin typeface="+mn-lt"/>
              </a:defRPr>
            </a:lvl1pPr>
          </a:lstStyle>
          <a:p>
            <a:pPr>
              <a:defRPr/>
            </a:pPr>
            <a:endParaRPr lang="ro-RO"/>
          </a:p>
        </p:txBody>
      </p:sp>
      <p:sp>
        <p:nvSpPr>
          <p:cNvPr id="6" name="Slide Number Placeholder 5">
            <a:extLst>
              <a:ext uri="{FF2B5EF4-FFF2-40B4-BE49-F238E27FC236}">
                <a16:creationId xmlns:a16="http://schemas.microsoft.com/office/drawing/2014/main" id="{64B1D4D5-CBF3-F930-6D7E-11EF9480C454}"/>
              </a:ext>
            </a:extLst>
          </p:cNvPr>
          <p:cNvSpPr>
            <a:spLocks noGrp="1"/>
          </p:cNvSpPr>
          <p:nvPr>
            <p:ph type="sldNum" sz="quarter" idx="4"/>
          </p:nvPr>
        </p:nvSpPr>
        <p:spPr>
          <a:xfrm>
            <a:off x="17221200" y="12728575"/>
            <a:ext cx="5486400" cy="731838"/>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2400">
                <a:solidFill>
                  <a:srgbClr val="A3A3A3"/>
                </a:solidFill>
              </a:defRPr>
            </a:lvl1pPr>
          </a:lstStyle>
          <a:p>
            <a:fld id="{0C1450FB-8AF7-4E8F-8AEB-72D63A092160}" type="slidenum">
              <a:rPr lang="ro-RO" altLang="en-US"/>
              <a:pPr/>
              <a:t>‹#›</a:t>
            </a:fld>
            <a:endParaRPr lang="ro-RO" altLang="en-US"/>
          </a:p>
        </p:txBody>
      </p:sp>
    </p:spTree>
    <p:extLst>
      <p:ext uri="{BB962C8B-B14F-4D97-AF65-F5344CB8AC3E}">
        <p14:creationId xmlns:p14="http://schemas.microsoft.com/office/powerpoint/2010/main" val="880166803"/>
      </p:ext>
    </p:extLst>
  </p:cSld>
  <p:clrMap bg1="lt1" tx1="dk1" bg2="lt2" tx2="dk2" accent1="accent1" accent2="accent2" accent3="accent3" accent4="accent4" accent5="accent5" accent6="accent6" hlink="hlink" folHlink="folHlink"/>
  <p:sldLayoutIdLst>
    <p:sldLayoutId id="2147484071" r:id="rId1"/>
    <p:sldLayoutId id="2147484072" r:id="rId2"/>
    <p:sldLayoutId id="2147484073" r:id="rId3"/>
    <p:sldLayoutId id="2147484074" r:id="rId4"/>
    <p:sldLayoutId id="2147484075" r:id="rId5"/>
    <p:sldLayoutId id="2147484076" r:id="rId6"/>
    <p:sldLayoutId id="2147484077" r:id="rId7"/>
    <p:sldLayoutId id="2147484078" r:id="rId8"/>
    <p:sldLayoutId id="2147484079" r:id="rId9"/>
    <p:sldLayoutId id="2147484080" r:id="rId10"/>
    <p:sldLayoutId id="2147484081" r:id="rId11"/>
    <p:sldLayoutId id="2147484082" r:id="rId12"/>
    <p:sldLayoutId id="2147484083" r:id="rId13"/>
    <p:sldLayoutId id="2147484084" r:id="rId14"/>
    <p:sldLayoutId id="2147484085" r:id="rId15"/>
    <p:sldLayoutId id="2147484086" r:id="rId16"/>
  </p:sldLayoutIdLst>
  <p:txStyles>
    <p:titleStyle>
      <a:lvl1pPr algn="l" defTabSz="1828800" rtl="0" eaLnBrk="0" fontAlgn="base" hangingPunct="0">
        <a:lnSpc>
          <a:spcPct val="90000"/>
        </a:lnSpc>
        <a:spcBef>
          <a:spcPct val="0"/>
        </a:spcBef>
        <a:spcAft>
          <a:spcPct val="0"/>
        </a:spcAft>
        <a:defRPr sz="8800" b="1" kern="1200">
          <a:solidFill>
            <a:schemeClr val="tx2"/>
          </a:solidFill>
          <a:latin typeface="+mj-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p:titleStyle>
    <p:bodyStyle>
      <a:lvl1pPr algn="l" defTabSz="1828800" rtl="0" eaLnBrk="0" fontAlgn="base" hangingPunct="0">
        <a:lnSpc>
          <a:spcPct val="90000"/>
        </a:lnSpc>
        <a:spcBef>
          <a:spcPts val="2000"/>
        </a:spcBef>
        <a:spcAft>
          <a:spcPct val="0"/>
        </a:spcAft>
        <a:buFont typeface="Arial" panose="020B0604020202020204" pitchFamily="34" charset="0"/>
        <a:defRPr sz="5600" kern="1200">
          <a:solidFill>
            <a:schemeClr val="tx1"/>
          </a:solidFill>
          <a:latin typeface="+mn-lt"/>
          <a:ea typeface="+mn-ea"/>
          <a:cs typeface="+mn-cs"/>
        </a:defRPr>
      </a:lvl1pPr>
      <a:lvl2pPr marL="914400" algn="l" defTabSz="1828800" rtl="0" eaLnBrk="0" fontAlgn="base" hangingPunct="0">
        <a:lnSpc>
          <a:spcPct val="90000"/>
        </a:lnSpc>
        <a:spcBef>
          <a:spcPts val="1000"/>
        </a:spcBef>
        <a:spcAft>
          <a:spcPct val="0"/>
        </a:spcAft>
        <a:buFont typeface="Arial" panose="020B0604020202020204" pitchFamily="34" charset="0"/>
        <a:defRPr sz="4800" kern="1200">
          <a:solidFill>
            <a:schemeClr val="tx1"/>
          </a:solidFill>
          <a:latin typeface="+mn-lt"/>
          <a:ea typeface="+mn-ea"/>
          <a:cs typeface="+mn-cs"/>
        </a:defRPr>
      </a:lvl2pPr>
      <a:lvl3pPr marL="1828800" algn="l" defTabSz="1828800" rtl="0" eaLnBrk="0" fontAlgn="base" hangingPunct="0">
        <a:lnSpc>
          <a:spcPct val="90000"/>
        </a:lnSpc>
        <a:spcBef>
          <a:spcPts val="1000"/>
        </a:spcBef>
        <a:spcAft>
          <a:spcPct val="0"/>
        </a:spcAft>
        <a:buFont typeface="Arial" panose="020B0604020202020204" pitchFamily="34" charset="0"/>
        <a:defRPr sz="4000" kern="1200">
          <a:solidFill>
            <a:schemeClr val="tx1"/>
          </a:solidFill>
          <a:latin typeface="+mn-lt"/>
          <a:ea typeface="+mn-ea"/>
          <a:cs typeface="+mn-cs"/>
        </a:defRPr>
      </a:lvl3pPr>
      <a:lvl4pPr marL="27432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4pPr>
      <a:lvl5pPr marL="36576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hyperlink" Target="mailto:seps.timisoara@insp.gov.ro" TargetMode="Externa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hyperlink" Target="http://www.insp.gov.ro/download/analiza-bolilor-transmisibile-aflate-in-supraveghere-raport-pentru-anul-2023/" TargetMode="External"/><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AC81C0-E745-2E81-F8D9-65A39964AA7B}"/>
              </a:ext>
            </a:extLst>
          </p:cNvPr>
          <p:cNvSpPr>
            <a:spLocks noGrp="1"/>
          </p:cNvSpPr>
          <p:nvPr>
            <p:ph type="ctrTitle"/>
          </p:nvPr>
        </p:nvSpPr>
        <p:spPr>
          <a:xfrm>
            <a:off x="8136082" y="2608119"/>
            <a:ext cx="15627927" cy="6951517"/>
          </a:xfrm>
        </p:spPr>
        <p:txBody>
          <a:bodyPr>
            <a:normAutofit/>
          </a:bodyPr>
          <a:lstStyle/>
          <a:p>
            <a:pPr algn="ctr"/>
            <a:r>
              <a:rPr kumimoji="0" lang="it-IT" altLang="en-US" sz="8000" b="1" i="0" u="none" strike="noStrike" kern="1200" cap="none" spc="0" normalizeH="0" baseline="0" noProof="0" dirty="0">
                <a:ln>
                  <a:noFill/>
                </a:ln>
                <a:solidFill>
                  <a:prstClr val="white"/>
                </a:solidFill>
                <a:effectLst/>
                <a:uLnTx/>
                <a:uFillTx/>
                <a:latin typeface="Calibri"/>
                <a:ea typeface="+mj-ea"/>
                <a:cs typeface="+mj-cs"/>
              </a:rPr>
              <a:t>CAMPANIA</a:t>
            </a:r>
            <a:r>
              <a:rPr lang="ro-RO" altLang="en-US" sz="8000" dirty="0">
                <a:solidFill>
                  <a:prstClr val="white"/>
                </a:solidFill>
                <a:latin typeface="Calibri"/>
              </a:rPr>
              <a:t> NAȚIONALĂ </a:t>
            </a:r>
            <a:br>
              <a:rPr lang="ro-RO" altLang="en-US" sz="8000" dirty="0">
                <a:solidFill>
                  <a:prstClr val="white"/>
                </a:solidFill>
                <a:latin typeface="Calibri"/>
              </a:rPr>
            </a:br>
            <a:r>
              <a:rPr lang="ro-RO" altLang="en-US" sz="8000" dirty="0">
                <a:solidFill>
                  <a:prstClr val="white"/>
                </a:solidFill>
                <a:latin typeface="Calibri"/>
              </a:rPr>
              <a:t>DE PROMOVARE A VACCINĂRII</a:t>
            </a:r>
            <a:br>
              <a:rPr kumimoji="0" lang="ro-RO" altLang="en-US" sz="5900" b="1" i="0" u="none" strike="noStrike" kern="1200" cap="none" spc="0" normalizeH="0" baseline="0" noProof="0" dirty="0">
                <a:ln>
                  <a:noFill/>
                </a:ln>
                <a:solidFill>
                  <a:prstClr val="white"/>
                </a:solidFill>
                <a:effectLst/>
                <a:uLnTx/>
                <a:uFillTx/>
                <a:latin typeface="Calibri"/>
                <a:ea typeface="+mj-ea"/>
                <a:cs typeface="+mj-cs"/>
              </a:rPr>
            </a:br>
            <a:br>
              <a:rPr kumimoji="0" lang="ro-RO" altLang="en-US" sz="5900" b="1" i="0" u="none" strike="noStrike" kern="1200" cap="none" spc="0" normalizeH="0" baseline="0" noProof="0" dirty="0">
                <a:ln>
                  <a:noFill/>
                </a:ln>
                <a:solidFill>
                  <a:prstClr val="white"/>
                </a:solidFill>
                <a:effectLst/>
                <a:uLnTx/>
                <a:uFillTx/>
                <a:latin typeface="Calibri"/>
                <a:ea typeface="+mj-ea"/>
                <a:cs typeface="+mj-cs"/>
              </a:rPr>
            </a:br>
            <a:r>
              <a:rPr kumimoji="0" lang="ro-RO" altLang="en-US" b="1" i="0" u="none" strike="noStrike" kern="1200" cap="none" spc="0" normalizeH="0" baseline="0" noProof="0" dirty="0">
                <a:ln>
                  <a:noFill/>
                </a:ln>
                <a:solidFill>
                  <a:prstClr val="white"/>
                </a:solidFill>
                <a:effectLst/>
                <a:uLnTx/>
                <a:uFillTx/>
                <a:latin typeface="Calibri"/>
                <a:ea typeface="+mj-ea"/>
                <a:cs typeface="+mj-cs"/>
              </a:rPr>
              <a:t>„COPIL VACCINAT: COPIL PROTEJAT!”</a:t>
            </a:r>
            <a:br>
              <a:rPr kumimoji="0" lang="ro-RO" altLang="en-US" b="1" i="0" u="none" strike="noStrike" kern="1200" cap="none" spc="0" normalizeH="0" baseline="0" noProof="0" dirty="0">
                <a:ln>
                  <a:noFill/>
                </a:ln>
                <a:solidFill>
                  <a:prstClr val="white"/>
                </a:solidFill>
                <a:effectLst/>
                <a:uLnTx/>
                <a:uFillTx/>
                <a:latin typeface="Calibri"/>
                <a:ea typeface="+mj-ea"/>
                <a:cs typeface="+mj-cs"/>
              </a:rPr>
            </a:br>
            <a:endParaRPr lang="en-US" sz="4400" dirty="0"/>
          </a:p>
        </p:txBody>
      </p:sp>
      <p:sp>
        <p:nvSpPr>
          <p:cNvPr id="3" name="Subtitle 2">
            <a:extLst>
              <a:ext uri="{FF2B5EF4-FFF2-40B4-BE49-F238E27FC236}">
                <a16:creationId xmlns:a16="http://schemas.microsoft.com/office/drawing/2014/main" id="{7AFE5C5A-F706-389C-31CB-58AA8C9FD3E9}"/>
              </a:ext>
            </a:extLst>
          </p:cNvPr>
          <p:cNvSpPr>
            <a:spLocks noGrp="1"/>
          </p:cNvSpPr>
          <p:nvPr>
            <p:ph type="subTitle" idx="1"/>
          </p:nvPr>
        </p:nvSpPr>
        <p:spPr>
          <a:xfrm>
            <a:off x="9803126" y="11298117"/>
            <a:ext cx="12293837" cy="1218771"/>
          </a:xfrm>
        </p:spPr>
        <p:txBody>
          <a:bodyPr/>
          <a:lstStyle/>
          <a:p>
            <a:pPr marL="0" marR="0" lvl="0" indent="0" algn="ctr" defTabSz="1828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ro-RO" altLang="ro-RO" sz="4000" b="1" i="0" u="none" strike="noStrike" kern="1200" cap="none" spc="0" normalizeH="0" baseline="0" noProof="0" dirty="0">
                <a:ln>
                  <a:noFill/>
                </a:ln>
                <a:solidFill>
                  <a:prstClr val="white"/>
                </a:solidFill>
                <a:effectLst/>
                <a:uLnTx/>
                <a:uFillTx/>
                <a:latin typeface="Calibri"/>
                <a:ea typeface="+mn-ea"/>
                <a:cs typeface="+mn-cs"/>
              </a:rPr>
              <a:t>PROIECT DE PLANIFICARE A CAMPANIEI</a:t>
            </a:r>
          </a:p>
          <a:p>
            <a:pPr marL="0" marR="0" lvl="0" indent="0" algn="ctr" defTabSz="1828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ro-RO" altLang="ro-RO" sz="4000" b="1" i="0" u="none" strike="noStrike" kern="1200" cap="none" spc="0" normalizeH="0" baseline="0" noProof="0" dirty="0">
                <a:ln>
                  <a:noFill/>
                </a:ln>
                <a:solidFill>
                  <a:prstClr val="white"/>
                </a:solidFill>
                <a:effectLst/>
                <a:uLnTx/>
                <a:uFillTx/>
                <a:latin typeface="Calibri"/>
                <a:ea typeface="+mn-ea"/>
                <a:cs typeface="+mn-cs"/>
              </a:rPr>
              <a:t>MARTIE-APRILIE 2025</a:t>
            </a:r>
            <a:endParaRPr lang="en-US" dirty="0"/>
          </a:p>
        </p:txBody>
      </p:sp>
    </p:spTree>
    <p:extLst>
      <p:ext uri="{BB962C8B-B14F-4D97-AF65-F5344CB8AC3E}">
        <p14:creationId xmlns:p14="http://schemas.microsoft.com/office/powerpoint/2010/main" val="18478900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B3371-092B-3E21-670F-8B55CB7161D9}"/>
              </a:ext>
            </a:extLst>
          </p:cNvPr>
          <p:cNvSpPr>
            <a:spLocks noGrp="1"/>
          </p:cNvSpPr>
          <p:nvPr>
            <p:ph type="title"/>
          </p:nvPr>
        </p:nvSpPr>
        <p:spPr>
          <a:xfrm>
            <a:off x="2551112" y="700087"/>
            <a:ext cx="19281775" cy="981075"/>
          </a:xfrm>
        </p:spPr>
        <p:txBody>
          <a:bodyPr/>
          <a:lstStyle/>
          <a:p>
            <a:pPr>
              <a:defRPr/>
            </a:pPr>
            <a:r>
              <a:rPr lang="en-US" sz="6000" dirty="0"/>
              <a:t>INFECȚIA CU HAEMOPHILUS INFLUENZAE TIP B</a:t>
            </a:r>
          </a:p>
        </p:txBody>
      </p:sp>
      <p:sp>
        <p:nvSpPr>
          <p:cNvPr id="3" name="Text Placeholder 2">
            <a:extLst>
              <a:ext uri="{FF2B5EF4-FFF2-40B4-BE49-F238E27FC236}">
                <a16:creationId xmlns:a16="http://schemas.microsoft.com/office/drawing/2014/main" id="{0BC3D15C-85DD-0EDD-CD0C-E66FE1D8498A}"/>
              </a:ext>
            </a:extLst>
          </p:cNvPr>
          <p:cNvSpPr>
            <a:spLocks noGrp="1"/>
          </p:cNvSpPr>
          <p:nvPr>
            <p:ph type="body" sz="quarter" idx="13"/>
          </p:nvPr>
        </p:nvSpPr>
        <p:spPr>
          <a:xfrm>
            <a:off x="2551112" y="1950244"/>
            <a:ext cx="20915312" cy="9822656"/>
          </a:xfrm>
        </p:spPr>
        <p:txBody>
          <a:bodyPr/>
          <a:lstStyle/>
          <a:p>
            <a:r>
              <a:rPr lang="ro-RO" sz="2800" noProof="0" dirty="0" err="1">
                <a:solidFill>
                  <a:schemeClr val="tx2"/>
                </a:solidFill>
                <a:latin typeface="+mn-lt"/>
              </a:rPr>
              <a:t>Haemophilus</a:t>
            </a:r>
            <a:r>
              <a:rPr lang="ro-RO" sz="2800" noProof="0" dirty="0">
                <a:solidFill>
                  <a:schemeClr val="tx2"/>
                </a:solidFill>
                <a:latin typeface="+mn-lt"/>
              </a:rPr>
              <a:t> </a:t>
            </a:r>
            <a:r>
              <a:rPr lang="ro-RO" sz="2800" noProof="0" dirty="0" err="1">
                <a:solidFill>
                  <a:schemeClr val="tx2"/>
                </a:solidFill>
                <a:latin typeface="+mn-lt"/>
              </a:rPr>
              <a:t>influenzae</a:t>
            </a:r>
            <a:r>
              <a:rPr lang="ro-RO" sz="2800" noProof="0" dirty="0">
                <a:solidFill>
                  <a:schemeClr val="tx2"/>
                </a:solidFill>
                <a:latin typeface="+mn-lt"/>
              </a:rPr>
              <a:t> tip B (</a:t>
            </a:r>
            <a:r>
              <a:rPr lang="ro-RO" sz="2800" noProof="0" dirty="0" err="1">
                <a:solidFill>
                  <a:schemeClr val="tx2"/>
                </a:solidFill>
                <a:latin typeface="+mn-lt"/>
              </a:rPr>
              <a:t>Hib</a:t>
            </a:r>
            <a:r>
              <a:rPr lang="ro-RO" sz="2800" noProof="0" dirty="0">
                <a:solidFill>
                  <a:schemeClr val="tx2"/>
                </a:solidFill>
                <a:latin typeface="+mn-lt"/>
              </a:rPr>
              <a:t>) este o bacterie care poate provoca o infecție cu complicații potențial grave, sau deces</a:t>
            </a:r>
            <a:r>
              <a:rPr lang="en-US" altLang="ro-RO" sz="2800" dirty="0">
                <a:solidFill>
                  <a:schemeClr val="tx2"/>
                </a:solidFill>
                <a:latin typeface="+mn-lt"/>
              </a:rPr>
              <a:t>. De </a:t>
            </a:r>
            <a:r>
              <a:rPr lang="ro-RO" sz="2800" noProof="0" dirty="0">
                <a:solidFill>
                  <a:schemeClr val="tx2"/>
                </a:solidFill>
                <a:latin typeface="+mn-lt"/>
              </a:rPr>
              <a:t>asemenea, infecția poate provoca sechele permanente, cum ar fi pierderea auzului și dizabilități intelectuale</a:t>
            </a:r>
            <a:r>
              <a:rPr lang="ro-RO" altLang="ro-RO" sz="2800" dirty="0">
                <a:solidFill>
                  <a:schemeClr val="tx2"/>
                </a:solidFill>
                <a:latin typeface="+mn-lt"/>
              </a:rPr>
              <a:t> </a:t>
            </a:r>
            <a:r>
              <a:rPr lang="en-US" altLang="ro-RO" sz="2800" dirty="0">
                <a:solidFill>
                  <a:schemeClr val="tx2"/>
                </a:solidFill>
                <a:latin typeface="+mn-lt"/>
              </a:rPr>
              <a:t>[</a:t>
            </a:r>
            <a:r>
              <a:rPr lang="ro-RO" altLang="ro-RO" sz="2800" dirty="0">
                <a:solidFill>
                  <a:schemeClr val="tx2"/>
                </a:solidFill>
                <a:latin typeface="+mn-lt"/>
              </a:rPr>
              <a:t>22</a:t>
            </a:r>
            <a:r>
              <a:rPr lang="en-US" altLang="ro-RO" sz="2800" dirty="0">
                <a:solidFill>
                  <a:schemeClr val="tx2"/>
                </a:solidFill>
                <a:latin typeface="+mn-lt"/>
              </a:rPr>
              <a:t>].</a:t>
            </a:r>
          </a:p>
          <a:p>
            <a:r>
              <a:rPr lang="ro-RO" sz="2800" noProof="0" dirty="0">
                <a:solidFill>
                  <a:schemeClr val="tx2"/>
                </a:solidFill>
                <a:latin typeface="+mn-lt"/>
              </a:rPr>
              <a:t>Incidența anuală a tuturor bolilor invazive </a:t>
            </a:r>
            <a:r>
              <a:rPr lang="ro-RO" sz="2800" noProof="0" dirty="0" err="1">
                <a:solidFill>
                  <a:schemeClr val="tx2"/>
                </a:solidFill>
                <a:latin typeface="+mn-lt"/>
              </a:rPr>
              <a:t>Hib</a:t>
            </a:r>
            <a:r>
              <a:rPr lang="ro-RO" sz="2800" noProof="0" dirty="0">
                <a:solidFill>
                  <a:schemeClr val="tx2"/>
                </a:solidFill>
                <a:latin typeface="+mn-lt"/>
              </a:rPr>
              <a:t> înainte de introducerea vaccinului a variat între 40 la 100.000 de locuitori în Asia, 41 la 100.000 de locuitori în Europa, 60 la 100.000 de locuitori în America Latină și 88 la 100.000 de locuitori (67-131/100.000 la copiii cu vârsta sub 5 ani) în SUA, 58 la 100.000 în Australia</a:t>
            </a:r>
            <a:r>
              <a:rPr lang="en-US" altLang="ro-RO" sz="2800" dirty="0">
                <a:solidFill>
                  <a:schemeClr val="tx2"/>
                </a:solidFill>
                <a:latin typeface="+mn-lt"/>
              </a:rPr>
              <a:t>.</a:t>
            </a:r>
          </a:p>
          <a:p>
            <a:r>
              <a:rPr lang="ro-RO" sz="2800" noProof="0" dirty="0">
                <a:solidFill>
                  <a:schemeClr val="tx2"/>
                </a:solidFill>
                <a:latin typeface="+mn-lt"/>
              </a:rPr>
              <a:t>La nivel mondial conform estimărilor OMS, </a:t>
            </a:r>
            <a:r>
              <a:rPr lang="ro-RO" sz="2800" noProof="0" dirty="0" err="1">
                <a:solidFill>
                  <a:schemeClr val="tx2"/>
                </a:solidFill>
                <a:latin typeface="+mn-lt"/>
              </a:rPr>
              <a:t>Hib</a:t>
            </a:r>
            <a:r>
              <a:rPr lang="ro-RO" sz="2800" noProof="0" dirty="0">
                <a:solidFill>
                  <a:schemeClr val="tx2"/>
                </a:solidFill>
                <a:latin typeface="+mn-lt"/>
              </a:rPr>
              <a:t> este responsabil anual de cel puțin 3 milioane de cazuri de boală severă și 480.000 de decese</a:t>
            </a:r>
            <a:r>
              <a:rPr lang="en-US" altLang="ro-RO" sz="2800" dirty="0">
                <a:solidFill>
                  <a:schemeClr val="tx2"/>
                </a:solidFill>
                <a:latin typeface="+mn-lt"/>
              </a:rPr>
              <a:t>.</a:t>
            </a:r>
          </a:p>
          <a:p>
            <a:r>
              <a:rPr lang="ro-RO" sz="2800" noProof="0" dirty="0">
                <a:solidFill>
                  <a:schemeClr val="tx2"/>
                </a:solidFill>
                <a:latin typeface="+mn-lt"/>
              </a:rPr>
              <a:t>Decesele legate de </a:t>
            </a:r>
            <a:r>
              <a:rPr lang="ro-RO" sz="2800" noProof="0" dirty="0" err="1">
                <a:solidFill>
                  <a:schemeClr val="tx2"/>
                </a:solidFill>
                <a:latin typeface="+mn-lt"/>
              </a:rPr>
              <a:t>Hib</a:t>
            </a:r>
            <a:r>
              <a:rPr lang="ro-RO" sz="2800" noProof="0" dirty="0">
                <a:solidFill>
                  <a:schemeClr val="tx2"/>
                </a:solidFill>
                <a:latin typeface="+mn-lt"/>
              </a:rPr>
              <a:t> au scăzut cu 90%, în prezent, cele mai multe decese cauzate de </a:t>
            </a:r>
            <a:r>
              <a:rPr lang="ro-RO" sz="2800" noProof="0" dirty="0" err="1">
                <a:solidFill>
                  <a:schemeClr val="tx2"/>
                </a:solidFill>
                <a:latin typeface="+mn-lt"/>
              </a:rPr>
              <a:t>Hib</a:t>
            </a:r>
            <a:r>
              <a:rPr lang="ro-RO" sz="2800" noProof="0" dirty="0">
                <a:solidFill>
                  <a:schemeClr val="tx2"/>
                </a:solidFill>
                <a:latin typeface="+mn-lt"/>
              </a:rPr>
              <a:t> au avut loc în doar patru țări: India, Nigeria, China și Sudanul de Sud</a:t>
            </a:r>
            <a:r>
              <a:rPr lang="en-US" altLang="ro-RO" sz="2800" dirty="0">
                <a:solidFill>
                  <a:schemeClr val="tx2"/>
                </a:solidFill>
                <a:latin typeface="+mn-lt"/>
              </a:rPr>
              <a:t>.</a:t>
            </a:r>
          </a:p>
          <a:p>
            <a:r>
              <a:rPr lang="ro-RO" sz="2800" noProof="0" dirty="0">
                <a:solidFill>
                  <a:schemeClr val="tx2"/>
                </a:solidFill>
                <a:latin typeface="+mn-lt"/>
              </a:rPr>
              <a:t>În</a:t>
            </a:r>
            <a:r>
              <a:rPr lang="en-US" altLang="ro-RO" sz="2800" dirty="0">
                <a:solidFill>
                  <a:schemeClr val="tx2"/>
                </a:solidFill>
                <a:latin typeface="+mn-lt"/>
              </a:rPr>
              <a:t> SUA</a:t>
            </a:r>
            <a:r>
              <a:rPr lang="ro-RO" altLang="ro-RO" sz="2800" dirty="0">
                <a:solidFill>
                  <a:schemeClr val="tx2"/>
                </a:solidFill>
                <a:latin typeface="+mn-lt"/>
              </a:rPr>
              <a:t>, </a:t>
            </a:r>
            <a:r>
              <a:rPr lang="ro-RO" sz="2800" noProof="0" dirty="0">
                <a:solidFill>
                  <a:schemeClr val="tx2"/>
                </a:solidFill>
                <a:latin typeface="+mn-lt"/>
              </a:rPr>
              <a:t>infecțiile invazive cu </a:t>
            </a:r>
            <a:r>
              <a:rPr lang="ro-RO" sz="2800" noProof="0" dirty="0" err="1">
                <a:solidFill>
                  <a:schemeClr val="tx2"/>
                </a:solidFill>
                <a:latin typeface="+mn-lt"/>
              </a:rPr>
              <a:t>Hib</a:t>
            </a:r>
            <a:r>
              <a:rPr lang="ro-RO" sz="2800" noProof="0" dirty="0">
                <a:solidFill>
                  <a:schemeClr val="tx2"/>
                </a:solidFill>
                <a:latin typeface="+mn-lt"/>
              </a:rPr>
              <a:t> s-au redus cu 98% după introducerea vaccinării populaționale </a:t>
            </a:r>
            <a:r>
              <a:rPr lang="en-US" altLang="ro-RO" sz="2800" dirty="0">
                <a:solidFill>
                  <a:schemeClr val="tx2"/>
                </a:solidFill>
                <a:latin typeface="+mn-lt"/>
              </a:rPr>
              <a:t>[</a:t>
            </a:r>
            <a:r>
              <a:rPr lang="ro-RO" altLang="ro-RO" sz="2800" dirty="0">
                <a:solidFill>
                  <a:schemeClr val="tx2"/>
                </a:solidFill>
                <a:latin typeface="+mn-lt"/>
              </a:rPr>
              <a:t>23</a:t>
            </a:r>
            <a:r>
              <a:rPr lang="en-US" altLang="ro-RO" sz="2800" dirty="0">
                <a:solidFill>
                  <a:schemeClr val="tx2"/>
                </a:solidFill>
                <a:latin typeface="+mn-lt"/>
              </a:rPr>
              <a:t>].</a:t>
            </a:r>
          </a:p>
          <a:p>
            <a:r>
              <a:rPr lang="ro-RO" sz="2800" noProof="0" dirty="0">
                <a:solidFill>
                  <a:schemeClr val="tx2"/>
                </a:solidFill>
                <a:latin typeface="+mn-lt"/>
              </a:rPr>
              <a:t>În România, conform datelor INSP, în sezonul 2023 - 2024 au fost raportate 692 cazuri în cadrul sistemului de supraveghere de tip sentinelă pentru infecții respiratorii acute severe (SARI), cu 29% mai multe față de sezonul precedent (536) și cu 65% mai multe față de media celor 5 ani </a:t>
            </a:r>
            <a:r>
              <a:rPr lang="ro-RO" sz="2800" noProof="0" dirty="0" err="1">
                <a:solidFill>
                  <a:schemeClr val="tx2"/>
                </a:solidFill>
                <a:latin typeface="+mn-lt"/>
              </a:rPr>
              <a:t>prepandemici</a:t>
            </a:r>
            <a:r>
              <a:rPr lang="ro-RO" sz="2800" noProof="0" dirty="0">
                <a:solidFill>
                  <a:schemeClr val="tx2"/>
                </a:solidFill>
                <a:latin typeface="+mn-lt"/>
              </a:rPr>
              <a:t>, 2015 - 2019 (419). </a:t>
            </a:r>
          </a:p>
          <a:p>
            <a:r>
              <a:rPr lang="ro-RO" sz="2800" noProof="0" dirty="0">
                <a:solidFill>
                  <a:schemeClr val="tx2"/>
                </a:solidFill>
                <a:latin typeface="+mn-lt"/>
              </a:rPr>
              <a:t>Incidența a fost de 26,5%  în aria de accesibilitate a sentinelei SARI care a  reprezentat 13% din populația României. Prin extrapolare la întreaga populație a României, numărul total estimat de cazuri de SARI a fost 5.203</a:t>
            </a:r>
            <a:r>
              <a:rPr lang="en-US" altLang="ro-RO" sz="2800" dirty="0">
                <a:solidFill>
                  <a:schemeClr val="tx2"/>
                </a:solidFill>
                <a:latin typeface="+mn-lt"/>
              </a:rPr>
              <a:t>.</a:t>
            </a:r>
          </a:p>
          <a:p>
            <a:r>
              <a:rPr lang="ro-RO" sz="2800" noProof="0" dirty="0">
                <a:solidFill>
                  <a:schemeClr val="tx2"/>
                </a:solidFill>
                <a:latin typeface="+mn-lt"/>
              </a:rPr>
              <a:t>Au fost recoltate probe respiratorii pentru examen </a:t>
            </a:r>
            <a:r>
              <a:rPr lang="ro-RO" sz="2800" noProof="0" dirty="0" err="1">
                <a:solidFill>
                  <a:schemeClr val="tx2"/>
                </a:solidFill>
                <a:latin typeface="+mn-lt"/>
              </a:rPr>
              <a:t>virologic</a:t>
            </a:r>
            <a:r>
              <a:rPr lang="ro-RO" sz="2800" noProof="0" dirty="0">
                <a:solidFill>
                  <a:schemeClr val="tx2"/>
                </a:solidFill>
                <a:latin typeface="+mn-lt"/>
              </a:rPr>
              <a:t> de la 690 din cele 692 cazuri de SARI (99,7%). Rata totală de pozitivitate în sentinela SARI în sezonul 2023-2024 a fost de 72%, cea pentru virus gripal, de 28%, pentru SARS-CoV-2, de 8%, iar pentru</a:t>
            </a:r>
            <a:r>
              <a:rPr lang="en-US" altLang="ro-RO" sz="2800" dirty="0">
                <a:solidFill>
                  <a:schemeClr val="tx2"/>
                </a:solidFill>
                <a:latin typeface="+mn-lt"/>
              </a:rPr>
              <a:t> VRS, 18%.</a:t>
            </a:r>
          </a:p>
          <a:p>
            <a:r>
              <a:rPr lang="ro-RO" sz="2800" noProof="0" dirty="0">
                <a:solidFill>
                  <a:schemeClr val="tx2"/>
                </a:solidFill>
                <a:latin typeface="+mn-lt"/>
              </a:rPr>
              <a:t>Alte etiologii detectate, singulare sau </a:t>
            </a:r>
            <a:r>
              <a:rPr lang="ro-RO" sz="2800" noProof="0" dirty="0" err="1">
                <a:solidFill>
                  <a:schemeClr val="tx2"/>
                </a:solidFill>
                <a:latin typeface="+mn-lt"/>
              </a:rPr>
              <a:t>co</a:t>
            </a:r>
            <a:r>
              <a:rPr lang="ro-RO" sz="2800" noProof="0" dirty="0">
                <a:solidFill>
                  <a:schemeClr val="tx2"/>
                </a:solidFill>
                <a:latin typeface="+mn-lt"/>
              </a:rPr>
              <a:t>-infecții cu alți germeni, în afara celor deja menționate (virus gripal, SARS-CoV-2, VRS), au fost: </a:t>
            </a:r>
            <a:r>
              <a:rPr lang="ro-RO" sz="2800" noProof="0" dirty="0" err="1">
                <a:solidFill>
                  <a:schemeClr val="tx2"/>
                </a:solidFill>
                <a:latin typeface="+mn-lt"/>
              </a:rPr>
              <a:t>Streptococcus</a:t>
            </a:r>
            <a:r>
              <a:rPr lang="ro-RO" sz="2800" noProof="0" dirty="0">
                <a:solidFill>
                  <a:schemeClr val="tx2"/>
                </a:solidFill>
                <a:latin typeface="+mn-lt"/>
              </a:rPr>
              <a:t> </a:t>
            </a:r>
            <a:r>
              <a:rPr lang="ro-RO" sz="2800" noProof="0" dirty="0" err="1">
                <a:solidFill>
                  <a:schemeClr val="tx2"/>
                </a:solidFill>
                <a:latin typeface="+mn-lt"/>
              </a:rPr>
              <a:t>pneumoniae</a:t>
            </a:r>
            <a:r>
              <a:rPr lang="ro-RO" sz="2800" noProof="0" dirty="0">
                <a:solidFill>
                  <a:schemeClr val="tx2"/>
                </a:solidFill>
                <a:latin typeface="+mn-lt"/>
              </a:rPr>
              <a:t> (159), </a:t>
            </a:r>
            <a:r>
              <a:rPr lang="ro-RO" sz="2800" noProof="0" dirty="0" err="1">
                <a:solidFill>
                  <a:schemeClr val="tx2"/>
                </a:solidFill>
                <a:latin typeface="+mn-lt"/>
              </a:rPr>
              <a:t>Haemophilus</a:t>
            </a:r>
            <a:r>
              <a:rPr lang="ro-RO" sz="2800" noProof="0" dirty="0">
                <a:solidFill>
                  <a:schemeClr val="tx2"/>
                </a:solidFill>
                <a:latin typeface="+mn-lt"/>
              </a:rPr>
              <a:t> </a:t>
            </a:r>
            <a:r>
              <a:rPr lang="ro-RO" sz="2800" noProof="0" dirty="0" err="1">
                <a:solidFill>
                  <a:schemeClr val="tx2"/>
                </a:solidFill>
                <a:latin typeface="+mn-lt"/>
              </a:rPr>
              <a:t>influenza</a:t>
            </a:r>
            <a:r>
              <a:rPr lang="ro-RO" sz="2800" noProof="0" dirty="0">
                <a:solidFill>
                  <a:schemeClr val="tx2"/>
                </a:solidFill>
                <a:latin typeface="+mn-lt"/>
              </a:rPr>
              <a:t> (104), </a:t>
            </a:r>
            <a:r>
              <a:rPr lang="ro-RO" sz="2800" noProof="0" dirty="0" err="1">
                <a:solidFill>
                  <a:schemeClr val="tx2"/>
                </a:solidFill>
                <a:latin typeface="+mn-lt"/>
              </a:rPr>
              <a:t>Rhinovirus</a:t>
            </a:r>
            <a:r>
              <a:rPr lang="ro-RO" sz="2800" noProof="0" dirty="0">
                <a:solidFill>
                  <a:schemeClr val="tx2"/>
                </a:solidFill>
                <a:latin typeface="+mn-lt"/>
              </a:rPr>
              <a:t>/</a:t>
            </a:r>
            <a:r>
              <a:rPr lang="ro-RO" sz="2800" noProof="0" dirty="0" err="1">
                <a:solidFill>
                  <a:schemeClr val="tx2"/>
                </a:solidFill>
                <a:latin typeface="+mn-lt"/>
              </a:rPr>
              <a:t>Enterovirus</a:t>
            </a:r>
            <a:r>
              <a:rPr lang="ro-RO" sz="2800" noProof="0" dirty="0">
                <a:solidFill>
                  <a:schemeClr val="tx2"/>
                </a:solidFill>
                <a:latin typeface="+mn-lt"/>
              </a:rPr>
              <a:t> (40), </a:t>
            </a:r>
            <a:r>
              <a:rPr lang="ro-RO" sz="2800" noProof="0" dirty="0" err="1">
                <a:solidFill>
                  <a:schemeClr val="tx2"/>
                </a:solidFill>
                <a:latin typeface="+mn-lt"/>
              </a:rPr>
              <a:t>Adenovirus</a:t>
            </a:r>
            <a:r>
              <a:rPr lang="ro-RO" sz="2800" noProof="0" dirty="0">
                <a:solidFill>
                  <a:schemeClr val="tx2"/>
                </a:solidFill>
                <a:latin typeface="+mn-lt"/>
              </a:rPr>
              <a:t> (14), </a:t>
            </a:r>
            <a:r>
              <a:rPr lang="ro-RO" sz="2800" noProof="0" dirty="0" err="1">
                <a:solidFill>
                  <a:schemeClr val="tx2"/>
                </a:solidFill>
                <a:latin typeface="+mn-lt"/>
              </a:rPr>
              <a:t>Mycoplasma</a:t>
            </a:r>
            <a:r>
              <a:rPr lang="ro-RO" sz="2800" noProof="0" dirty="0">
                <a:solidFill>
                  <a:schemeClr val="tx2"/>
                </a:solidFill>
                <a:latin typeface="+mn-lt"/>
              </a:rPr>
              <a:t> </a:t>
            </a:r>
            <a:r>
              <a:rPr lang="ro-RO" sz="2800" noProof="0" dirty="0" err="1">
                <a:solidFill>
                  <a:schemeClr val="tx2"/>
                </a:solidFill>
                <a:latin typeface="+mn-lt"/>
              </a:rPr>
              <a:t>pneumoniae</a:t>
            </a:r>
            <a:r>
              <a:rPr lang="ro-RO" sz="2800" noProof="0" dirty="0">
                <a:solidFill>
                  <a:schemeClr val="tx2"/>
                </a:solidFill>
                <a:latin typeface="+mn-lt"/>
              </a:rPr>
              <a:t> (11), </a:t>
            </a:r>
            <a:r>
              <a:rPr lang="ro-RO" sz="2800" noProof="0" dirty="0" err="1">
                <a:solidFill>
                  <a:schemeClr val="tx2"/>
                </a:solidFill>
                <a:latin typeface="+mn-lt"/>
              </a:rPr>
              <a:t>Bordetella</a:t>
            </a:r>
            <a:r>
              <a:rPr lang="ro-RO" sz="2800" noProof="0" dirty="0">
                <a:solidFill>
                  <a:schemeClr val="tx2"/>
                </a:solidFill>
                <a:latin typeface="+mn-lt"/>
              </a:rPr>
              <a:t> </a:t>
            </a:r>
            <a:r>
              <a:rPr lang="ro-RO" sz="2800" noProof="0" dirty="0" err="1">
                <a:solidFill>
                  <a:schemeClr val="tx2"/>
                </a:solidFill>
                <a:latin typeface="+mn-lt"/>
              </a:rPr>
              <a:t>pertussis</a:t>
            </a:r>
            <a:r>
              <a:rPr lang="ro-RO" sz="2800" noProof="0" dirty="0">
                <a:solidFill>
                  <a:schemeClr val="tx2"/>
                </a:solidFill>
                <a:latin typeface="+mn-lt"/>
              </a:rPr>
              <a:t> (10), </a:t>
            </a:r>
            <a:r>
              <a:rPr lang="ro-RO" sz="2800" noProof="0" dirty="0" err="1">
                <a:solidFill>
                  <a:schemeClr val="tx2"/>
                </a:solidFill>
                <a:latin typeface="+mn-lt"/>
              </a:rPr>
              <a:t>hMPV</a:t>
            </a:r>
            <a:r>
              <a:rPr lang="ro-RO" sz="2800" noProof="0" dirty="0">
                <a:solidFill>
                  <a:schemeClr val="tx2"/>
                </a:solidFill>
                <a:latin typeface="+mn-lt"/>
              </a:rPr>
              <a:t> (7), </a:t>
            </a:r>
            <a:r>
              <a:rPr lang="ro-RO" sz="2800" noProof="0" dirty="0" err="1">
                <a:solidFill>
                  <a:schemeClr val="tx2"/>
                </a:solidFill>
                <a:latin typeface="+mn-lt"/>
              </a:rPr>
              <a:t>Coronaviruses</a:t>
            </a:r>
            <a:r>
              <a:rPr lang="ro-RO" sz="2800" noProof="0" dirty="0">
                <a:solidFill>
                  <a:schemeClr val="tx2"/>
                </a:solidFill>
                <a:latin typeface="+mn-lt"/>
              </a:rPr>
              <a:t> OC43 / 229E / HKU1/ NL63 (7), virus </a:t>
            </a:r>
            <a:r>
              <a:rPr lang="ro-RO" sz="2800" noProof="0" dirty="0" err="1">
                <a:solidFill>
                  <a:schemeClr val="tx2"/>
                </a:solidFill>
                <a:latin typeface="+mn-lt"/>
              </a:rPr>
              <a:t>rujeolic</a:t>
            </a:r>
            <a:r>
              <a:rPr lang="ro-RO" sz="2800" noProof="0" dirty="0">
                <a:solidFill>
                  <a:schemeClr val="tx2"/>
                </a:solidFill>
                <a:latin typeface="+mn-lt"/>
              </a:rPr>
              <a:t> (IgM/RT-PCR) (3), PIV3 (3), </a:t>
            </a:r>
            <a:r>
              <a:rPr lang="ro-RO" sz="2800" noProof="0" dirty="0" err="1">
                <a:solidFill>
                  <a:schemeClr val="tx2"/>
                </a:solidFill>
                <a:latin typeface="+mn-lt"/>
              </a:rPr>
              <a:t>Legionella</a:t>
            </a:r>
            <a:r>
              <a:rPr lang="ro-RO" sz="2800" noProof="0" dirty="0">
                <a:solidFill>
                  <a:schemeClr val="tx2"/>
                </a:solidFill>
                <a:latin typeface="+mn-lt"/>
              </a:rPr>
              <a:t> </a:t>
            </a:r>
            <a:r>
              <a:rPr lang="ro-RO" sz="2800" noProof="0" dirty="0" err="1">
                <a:solidFill>
                  <a:schemeClr val="tx2"/>
                </a:solidFill>
                <a:latin typeface="+mn-lt"/>
              </a:rPr>
              <a:t>pn</a:t>
            </a:r>
            <a:r>
              <a:rPr lang="ro-RO" sz="2800" noProof="0" dirty="0">
                <a:solidFill>
                  <a:schemeClr val="tx2"/>
                </a:solidFill>
                <a:latin typeface="+mn-lt"/>
              </a:rPr>
              <a:t>. (2) și </a:t>
            </a:r>
            <a:r>
              <a:rPr lang="ro-RO" sz="2800" noProof="0" dirty="0" err="1">
                <a:solidFill>
                  <a:schemeClr val="tx2"/>
                </a:solidFill>
                <a:latin typeface="+mn-lt"/>
              </a:rPr>
              <a:t>Chlamydia</a:t>
            </a:r>
            <a:r>
              <a:rPr lang="ro-RO" sz="2800" noProof="0" dirty="0">
                <a:solidFill>
                  <a:schemeClr val="tx2"/>
                </a:solidFill>
                <a:latin typeface="+mn-lt"/>
              </a:rPr>
              <a:t> </a:t>
            </a:r>
            <a:r>
              <a:rPr lang="ro-RO" sz="2800" noProof="0" dirty="0" err="1">
                <a:solidFill>
                  <a:schemeClr val="tx2"/>
                </a:solidFill>
                <a:latin typeface="+mn-lt"/>
              </a:rPr>
              <a:t>Pneumoniae</a:t>
            </a:r>
            <a:r>
              <a:rPr lang="ro-RO" sz="2800" noProof="0" dirty="0">
                <a:solidFill>
                  <a:schemeClr val="tx2"/>
                </a:solidFill>
                <a:latin typeface="+mn-lt"/>
              </a:rPr>
              <a:t> </a:t>
            </a:r>
            <a:r>
              <a:rPr lang="en-US" altLang="ro-RO" sz="2800" dirty="0">
                <a:solidFill>
                  <a:schemeClr val="tx2"/>
                </a:solidFill>
                <a:latin typeface="+mn-lt"/>
              </a:rPr>
              <a:t>[</a:t>
            </a:r>
            <a:r>
              <a:rPr lang="ro-RO" altLang="ro-RO" sz="2800" dirty="0">
                <a:solidFill>
                  <a:schemeClr val="tx2"/>
                </a:solidFill>
                <a:latin typeface="+mn-lt"/>
              </a:rPr>
              <a:t>24</a:t>
            </a:r>
            <a:r>
              <a:rPr lang="en-US" altLang="ro-RO" sz="2800" dirty="0">
                <a:solidFill>
                  <a:schemeClr val="tx2"/>
                </a:solidFill>
                <a:latin typeface="+mn-lt"/>
              </a:rPr>
              <a:t>].</a:t>
            </a:r>
          </a:p>
        </p:txBody>
      </p:sp>
      <p:sp>
        <p:nvSpPr>
          <p:cNvPr id="26628" name="Slide Number Placeholder 3">
            <a:extLst>
              <a:ext uri="{FF2B5EF4-FFF2-40B4-BE49-F238E27FC236}">
                <a16:creationId xmlns:a16="http://schemas.microsoft.com/office/drawing/2014/main" id="{F2AB5A9B-30EF-87CE-EE96-6F9CFA658CC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A07513A5-5D2F-44FC-845D-DD0B40860859}"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10</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2BD27C86-87DA-DF2B-164F-00EC23B8B976}"/>
              </a:ext>
            </a:extLst>
          </p:cNvPr>
          <p:cNvSpPr txBox="1"/>
          <p:nvPr/>
        </p:nvSpPr>
        <p:spPr>
          <a:xfrm>
            <a:off x="2551112" y="11946327"/>
            <a:ext cx="18784220" cy="1200329"/>
          </a:xfrm>
          <a:prstGeom prst="rect">
            <a:avLst/>
          </a:prstGeom>
          <a:noFill/>
        </p:spPr>
        <p:txBody>
          <a:bodyPr wrap="square" rtlCol="0">
            <a:spAutoFit/>
          </a:bodyPr>
          <a:lstStyle/>
          <a:p>
            <a:r>
              <a:rPr lang="ro-RO" dirty="0"/>
              <a:t>Surse:</a:t>
            </a:r>
          </a:p>
          <a:p>
            <a:r>
              <a:rPr lang="ro-RO" dirty="0"/>
              <a:t>22. Doina </a:t>
            </a:r>
            <a:r>
              <a:rPr lang="ro-RO" dirty="0" err="1"/>
              <a:t>Azoicăi</a:t>
            </a:r>
            <a:r>
              <a:rPr lang="ro-RO" dirty="0"/>
              <a:t>. Îndreptar de vaccinare în cabinetul medicului de familie. Editura a II-a, Editura medicală </a:t>
            </a:r>
            <a:r>
              <a:rPr lang="ro-RO" dirty="0" err="1"/>
              <a:t>Amaltea</a:t>
            </a:r>
            <a:r>
              <a:rPr lang="ro-RO" dirty="0"/>
              <a:t>, București, 2023: 134-140</a:t>
            </a:r>
            <a:br>
              <a:rPr lang="ro-RO" dirty="0"/>
            </a:br>
            <a:r>
              <a:rPr lang="ro-RO" dirty="0"/>
              <a:t>23.ECDC, www.ecdc.europa.eu/en/invasive-haemophilus-influenzae-disease</a:t>
            </a:r>
            <a:br>
              <a:rPr lang="ro-RO" dirty="0"/>
            </a:br>
            <a:r>
              <a:rPr lang="ro-RO" dirty="0"/>
              <a:t>24.INSP, www.insp.gov.ro/centrul-national-de-supraveghere-si-control-al-bolilor-transmisibile-cnscbt/analiza-date-supraveghere/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3F02AB-E812-946C-3D4F-87330E9A5093}"/>
              </a:ext>
            </a:extLst>
          </p:cNvPr>
          <p:cNvSpPr>
            <a:spLocks noGrp="1"/>
          </p:cNvSpPr>
          <p:nvPr>
            <p:ph type="title"/>
          </p:nvPr>
        </p:nvSpPr>
        <p:spPr>
          <a:xfrm>
            <a:off x="2602140" y="762454"/>
            <a:ext cx="16763546" cy="968375"/>
          </a:xfrm>
        </p:spPr>
        <p:txBody>
          <a:bodyPr/>
          <a:lstStyle/>
          <a:p>
            <a:pPr>
              <a:defRPr/>
            </a:pPr>
            <a:r>
              <a:rPr lang="ro-RO" sz="6000" dirty="0"/>
              <a:t>BOALA PNEUMOCOCICĂ</a:t>
            </a:r>
            <a:endParaRPr lang="en-US" sz="6000" dirty="0"/>
          </a:p>
        </p:txBody>
      </p:sp>
      <p:sp>
        <p:nvSpPr>
          <p:cNvPr id="3" name="Text Placeholder 2">
            <a:extLst>
              <a:ext uri="{FF2B5EF4-FFF2-40B4-BE49-F238E27FC236}">
                <a16:creationId xmlns:a16="http://schemas.microsoft.com/office/drawing/2014/main" id="{37C11627-497F-7C2D-C5CD-8247CAE0A4DB}"/>
              </a:ext>
            </a:extLst>
          </p:cNvPr>
          <p:cNvSpPr>
            <a:spLocks noGrp="1"/>
          </p:cNvSpPr>
          <p:nvPr>
            <p:ph type="body" sz="quarter" idx="13"/>
          </p:nvPr>
        </p:nvSpPr>
        <p:spPr>
          <a:xfrm>
            <a:off x="2602140" y="1928814"/>
            <a:ext cx="20499388" cy="7966300"/>
          </a:xfrm>
        </p:spPr>
        <p:txBody>
          <a:bodyPr/>
          <a:lstStyle/>
          <a:p>
            <a:r>
              <a:rPr lang="ro-RO" sz="3200" noProof="0" dirty="0">
                <a:solidFill>
                  <a:schemeClr val="tx2"/>
                </a:solidFill>
                <a:latin typeface="+mn-lt"/>
              </a:rPr>
              <a:t>Boala pneumococică este o infecție bacteriană severă care poate provoca complicații grave și chiar decesul în unele cazuri. Este cauzată de o bacterie numită </a:t>
            </a:r>
            <a:r>
              <a:rPr lang="ro-RO" sz="3200" i="1" noProof="0" dirty="0" err="1">
                <a:solidFill>
                  <a:schemeClr val="tx2"/>
                </a:solidFill>
                <a:latin typeface="+mn-lt"/>
              </a:rPr>
              <a:t>Streptococcus</a:t>
            </a:r>
            <a:r>
              <a:rPr lang="ro-RO" sz="3200" i="1" noProof="0" dirty="0">
                <a:solidFill>
                  <a:schemeClr val="tx2"/>
                </a:solidFill>
                <a:latin typeface="+mn-lt"/>
              </a:rPr>
              <a:t> </a:t>
            </a:r>
            <a:r>
              <a:rPr lang="ro-RO" sz="3200" i="1" noProof="0" dirty="0" err="1">
                <a:solidFill>
                  <a:schemeClr val="tx2"/>
                </a:solidFill>
                <a:latin typeface="+mn-lt"/>
              </a:rPr>
              <a:t>pneumoniae</a:t>
            </a:r>
            <a:r>
              <a:rPr lang="ro-RO" sz="3200" i="1" noProof="0" dirty="0">
                <a:solidFill>
                  <a:schemeClr val="tx2"/>
                </a:solidFill>
                <a:latin typeface="+mn-lt"/>
              </a:rPr>
              <a:t> </a:t>
            </a:r>
            <a:r>
              <a:rPr lang="ro-RO" sz="3200" noProof="0" dirty="0">
                <a:solidFill>
                  <a:schemeClr val="tx2"/>
                </a:solidFill>
                <a:latin typeface="+mn-lt"/>
              </a:rPr>
              <a:t>(cunoscută și sub numele de pneumococ) </a:t>
            </a:r>
            <a:r>
              <a:rPr lang="en-US" altLang="ro-RO" sz="3200" dirty="0">
                <a:solidFill>
                  <a:schemeClr val="tx2"/>
                </a:solidFill>
                <a:latin typeface="+mn-lt"/>
              </a:rPr>
              <a:t>[</a:t>
            </a:r>
            <a:r>
              <a:rPr lang="ro-RO" altLang="ro-RO" sz="3200" dirty="0">
                <a:solidFill>
                  <a:schemeClr val="tx2"/>
                </a:solidFill>
                <a:latin typeface="+mn-lt"/>
              </a:rPr>
              <a:t>25</a:t>
            </a:r>
            <a:r>
              <a:rPr lang="en-US" altLang="ro-RO" sz="3200" dirty="0">
                <a:solidFill>
                  <a:schemeClr val="tx2"/>
                </a:solidFill>
                <a:latin typeface="+mn-lt"/>
              </a:rPr>
              <a:t>].</a:t>
            </a:r>
          </a:p>
          <a:p>
            <a:r>
              <a:rPr lang="ro-RO" sz="3200" noProof="0" dirty="0">
                <a:solidFill>
                  <a:schemeClr val="tx2"/>
                </a:solidFill>
                <a:latin typeface="+mn-lt"/>
              </a:rPr>
              <a:t>Datorită faptului că un număr limitat de </a:t>
            </a:r>
            <a:r>
              <a:rPr lang="ro-RO" sz="3200" noProof="0" dirty="0" err="1">
                <a:solidFill>
                  <a:schemeClr val="tx2"/>
                </a:solidFill>
                <a:latin typeface="+mn-lt"/>
              </a:rPr>
              <a:t>serotipuri</a:t>
            </a:r>
            <a:r>
              <a:rPr lang="ro-RO" sz="3200" noProof="0" dirty="0">
                <a:solidFill>
                  <a:schemeClr val="tx2"/>
                </a:solidFill>
                <a:latin typeface="+mn-lt"/>
              </a:rPr>
              <a:t> de </a:t>
            </a:r>
            <a:r>
              <a:rPr lang="ro-RO" sz="3200" noProof="0" dirty="0" err="1">
                <a:solidFill>
                  <a:schemeClr val="tx2"/>
                </a:solidFill>
                <a:latin typeface="+mn-lt"/>
              </a:rPr>
              <a:t>penumococ</a:t>
            </a:r>
            <a:r>
              <a:rPr lang="ro-RO" sz="3200" noProof="0" dirty="0">
                <a:solidFill>
                  <a:schemeClr val="tx2"/>
                </a:solidFill>
                <a:latin typeface="+mn-lt"/>
              </a:rPr>
              <a:t> sunt implicate în etiologia acestor infecții, marea majoritate a acestor patologii sunt prevenibile prin vaccinare </a:t>
            </a:r>
            <a:r>
              <a:rPr lang="en-US" altLang="ro-RO" sz="3200" dirty="0">
                <a:solidFill>
                  <a:schemeClr val="tx2"/>
                </a:solidFill>
                <a:latin typeface="+mn-lt"/>
              </a:rPr>
              <a:t>[</a:t>
            </a:r>
            <a:r>
              <a:rPr lang="ro-RO" altLang="ro-RO" sz="3200" dirty="0">
                <a:solidFill>
                  <a:schemeClr val="tx2"/>
                </a:solidFill>
                <a:latin typeface="+mn-lt"/>
              </a:rPr>
              <a:t>26</a:t>
            </a:r>
            <a:r>
              <a:rPr lang="en-US" altLang="ro-RO" sz="3200" dirty="0">
                <a:solidFill>
                  <a:schemeClr val="tx2"/>
                </a:solidFill>
                <a:latin typeface="+mn-lt"/>
              </a:rPr>
              <a:t>, </a:t>
            </a:r>
            <a:r>
              <a:rPr lang="ro-RO" altLang="ro-RO" sz="3200" dirty="0">
                <a:solidFill>
                  <a:schemeClr val="tx2"/>
                </a:solidFill>
                <a:latin typeface="+mn-lt"/>
              </a:rPr>
              <a:t>27</a:t>
            </a:r>
            <a:r>
              <a:rPr lang="en-US" altLang="ro-RO" sz="3200" dirty="0">
                <a:solidFill>
                  <a:schemeClr val="tx2"/>
                </a:solidFill>
                <a:latin typeface="+mn-lt"/>
              </a:rPr>
              <a:t>].</a:t>
            </a:r>
          </a:p>
          <a:p>
            <a:r>
              <a:rPr lang="ro-RO" sz="3200" noProof="0" dirty="0">
                <a:solidFill>
                  <a:schemeClr val="tx2"/>
                </a:solidFill>
                <a:latin typeface="+mn-lt"/>
              </a:rPr>
              <a:t>În Europa și America de Nord, incidențele pneumoniei pneumococice variază între 30-100 de cazuri  la 100.000 locuitori, în funcție de populație și metodele de diagnosticare folosite</a:t>
            </a:r>
            <a:r>
              <a:rPr lang="en-US" altLang="ro-RO" sz="3200" dirty="0">
                <a:solidFill>
                  <a:schemeClr val="tx2"/>
                </a:solidFill>
                <a:latin typeface="+mn-lt"/>
              </a:rPr>
              <a:t>.</a:t>
            </a:r>
          </a:p>
          <a:p>
            <a:r>
              <a:rPr lang="ro-RO" sz="3200" noProof="0" dirty="0">
                <a:solidFill>
                  <a:schemeClr val="tx2"/>
                </a:solidFill>
                <a:latin typeface="+mn-lt"/>
              </a:rPr>
              <a:t>În SUA, determină 400.000 de internări pe an și peste 20.000 de decese </a:t>
            </a:r>
            <a:r>
              <a:rPr lang="ro-RO" sz="3200" noProof="0" dirty="0" err="1">
                <a:solidFill>
                  <a:schemeClr val="tx2"/>
                </a:solidFill>
                <a:latin typeface="+mn-lt"/>
              </a:rPr>
              <a:t>intraspitalicești</a:t>
            </a:r>
            <a:r>
              <a:rPr lang="ro-RO" sz="3200" noProof="0" dirty="0">
                <a:solidFill>
                  <a:schemeClr val="tx2"/>
                </a:solidFill>
                <a:latin typeface="+mn-lt"/>
              </a:rPr>
              <a:t>, cu rate mai mari la vârstnici</a:t>
            </a:r>
            <a:r>
              <a:rPr lang="en-US" altLang="ro-RO" sz="3200" dirty="0">
                <a:solidFill>
                  <a:schemeClr val="tx2"/>
                </a:solidFill>
                <a:latin typeface="+mn-lt"/>
              </a:rPr>
              <a:t>.</a:t>
            </a:r>
          </a:p>
          <a:p>
            <a:r>
              <a:rPr lang="ro-RO" sz="3200" noProof="0" dirty="0">
                <a:solidFill>
                  <a:schemeClr val="tx2"/>
                </a:solidFill>
                <a:latin typeface="+mn-lt"/>
              </a:rPr>
              <a:t>În Europa, incidența infecțiilor pneumococice invazive variază de la 0,4 cazuri la 100.000 de locuitori, la 20 de cazuri la 100.000 de locuitori</a:t>
            </a:r>
            <a:r>
              <a:rPr lang="en-US" altLang="ro-RO" sz="3200" dirty="0">
                <a:solidFill>
                  <a:schemeClr val="tx2"/>
                </a:solidFill>
                <a:latin typeface="+mn-lt"/>
              </a:rPr>
              <a:t>.</a:t>
            </a:r>
          </a:p>
          <a:p>
            <a:r>
              <a:rPr lang="ro-RO" sz="3200" noProof="0" dirty="0">
                <a:solidFill>
                  <a:schemeClr val="tx2"/>
                </a:solidFill>
                <a:latin typeface="+mn-lt"/>
              </a:rPr>
              <a:t>La nivel mondial, aproximativ 1,6 milioane de oameni mor anual prin patologia invazivă determinată de  </a:t>
            </a:r>
            <a:r>
              <a:rPr lang="ro-RO" sz="3200" i="1" noProof="0" dirty="0" err="1">
                <a:solidFill>
                  <a:schemeClr val="tx2"/>
                </a:solidFill>
                <a:latin typeface="+mn-lt"/>
              </a:rPr>
              <a:t>Streptococcus</a:t>
            </a:r>
            <a:r>
              <a:rPr lang="ro-RO" sz="3200" i="1" noProof="0" dirty="0">
                <a:solidFill>
                  <a:schemeClr val="tx2"/>
                </a:solidFill>
                <a:latin typeface="+mn-lt"/>
              </a:rPr>
              <a:t> </a:t>
            </a:r>
            <a:r>
              <a:rPr lang="ro-RO" sz="3200" i="1" noProof="0" dirty="0" err="1">
                <a:solidFill>
                  <a:schemeClr val="tx2"/>
                </a:solidFill>
                <a:latin typeface="+mn-lt"/>
              </a:rPr>
              <a:t>pneumoniae</a:t>
            </a:r>
            <a:r>
              <a:rPr lang="ro-RO" sz="3200" noProof="0" dirty="0">
                <a:solidFill>
                  <a:schemeClr val="tx2"/>
                </a:solidFill>
                <a:latin typeface="+mn-lt"/>
              </a:rPr>
              <a:t>, un milion fiind copii sub 5 ani</a:t>
            </a:r>
            <a:r>
              <a:rPr lang="en-US" altLang="ro-RO" sz="3200" dirty="0">
                <a:solidFill>
                  <a:schemeClr val="tx2"/>
                </a:solidFill>
                <a:latin typeface="+mn-lt"/>
              </a:rPr>
              <a:t>.</a:t>
            </a:r>
          </a:p>
          <a:p>
            <a:r>
              <a:rPr lang="ro-RO" sz="3200" noProof="0" dirty="0">
                <a:solidFill>
                  <a:schemeClr val="tx2"/>
                </a:solidFill>
                <a:latin typeface="+mn-lt"/>
              </a:rPr>
              <a:t>Introducerea vaccinurilor conjugate </a:t>
            </a:r>
            <a:r>
              <a:rPr lang="ro-RO" sz="3200" noProof="0" dirty="0" err="1">
                <a:solidFill>
                  <a:schemeClr val="tx2"/>
                </a:solidFill>
                <a:latin typeface="+mn-lt"/>
              </a:rPr>
              <a:t>antipneumococice</a:t>
            </a:r>
            <a:r>
              <a:rPr lang="ro-RO" sz="3200" noProof="0" dirty="0">
                <a:solidFill>
                  <a:schemeClr val="tx2"/>
                </a:solidFill>
                <a:latin typeface="+mn-lt"/>
              </a:rPr>
              <a:t> a redus incidența infecțiilor pneumococice invazive – în SUA, prima țară care a introdus PCV 7 în anul 2000, s-a redus incidența infecțiilor cu </a:t>
            </a:r>
            <a:r>
              <a:rPr lang="ro-RO" sz="3200" noProof="0" dirty="0" err="1">
                <a:solidFill>
                  <a:schemeClr val="tx2"/>
                </a:solidFill>
                <a:latin typeface="+mn-lt"/>
              </a:rPr>
              <a:t>serotipurile</a:t>
            </a:r>
            <a:r>
              <a:rPr lang="ro-RO" sz="3200" noProof="0" dirty="0">
                <a:solidFill>
                  <a:schemeClr val="tx2"/>
                </a:solidFill>
                <a:latin typeface="+mn-lt"/>
              </a:rPr>
              <a:t> vaccinale cu 94% și a  incidenței totale cu 75%, la copiii cu vârsta sub 5 ani</a:t>
            </a:r>
            <a:r>
              <a:rPr lang="en-US" altLang="ro-RO" sz="3200" dirty="0">
                <a:solidFill>
                  <a:schemeClr val="tx2"/>
                </a:solidFill>
                <a:latin typeface="+mn-lt"/>
              </a:rPr>
              <a:t>. [2</a:t>
            </a:r>
            <a:r>
              <a:rPr lang="ro-RO" altLang="ro-RO" sz="3200" dirty="0">
                <a:solidFill>
                  <a:schemeClr val="tx2"/>
                </a:solidFill>
                <a:latin typeface="+mn-lt"/>
              </a:rPr>
              <a:t>8</a:t>
            </a:r>
            <a:r>
              <a:rPr lang="en-US" altLang="ro-RO" sz="3200" dirty="0">
                <a:solidFill>
                  <a:schemeClr val="tx2"/>
                </a:solidFill>
                <a:latin typeface="+mn-lt"/>
              </a:rPr>
              <a:t>, </a:t>
            </a:r>
            <a:r>
              <a:rPr lang="ro-RO" altLang="ro-RO" sz="3200" dirty="0">
                <a:solidFill>
                  <a:schemeClr val="tx2"/>
                </a:solidFill>
                <a:latin typeface="+mn-lt"/>
              </a:rPr>
              <a:t>29,30</a:t>
            </a:r>
            <a:r>
              <a:rPr lang="en-US" altLang="ro-RO" sz="3200" dirty="0">
                <a:solidFill>
                  <a:schemeClr val="tx2"/>
                </a:solidFill>
                <a:latin typeface="+mn-lt"/>
              </a:rPr>
              <a:t>].</a:t>
            </a:r>
          </a:p>
          <a:p>
            <a:endParaRPr lang="en-US" altLang="ro-RO" sz="3200" dirty="0">
              <a:solidFill>
                <a:schemeClr val="tx2"/>
              </a:solidFill>
              <a:latin typeface="+mn-lt"/>
            </a:endParaRPr>
          </a:p>
        </p:txBody>
      </p:sp>
      <p:sp>
        <p:nvSpPr>
          <p:cNvPr id="27652" name="Slide Number Placeholder 3">
            <a:extLst>
              <a:ext uri="{FF2B5EF4-FFF2-40B4-BE49-F238E27FC236}">
                <a16:creationId xmlns:a16="http://schemas.microsoft.com/office/drawing/2014/main" id="{7BA7082A-4663-B395-061B-C1E89A6160C0}"/>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C7681DDA-533D-41C3-8657-7D5A7B99DB74}"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11</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07E3E73A-1689-DB26-5C1C-81569256794A}"/>
              </a:ext>
            </a:extLst>
          </p:cNvPr>
          <p:cNvSpPr txBox="1"/>
          <p:nvPr/>
        </p:nvSpPr>
        <p:spPr>
          <a:xfrm>
            <a:off x="2602140" y="10788986"/>
            <a:ext cx="18784220" cy="2031325"/>
          </a:xfrm>
          <a:prstGeom prst="rect">
            <a:avLst/>
          </a:prstGeom>
          <a:noFill/>
        </p:spPr>
        <p:txBody>
          <a:bodyPr wrap="square" rtlCol="0">
            <a:spAutoFit/>
          </a:bodyPr>
          <a:lstStyle/>
          <a:p>
            <a:r>
              <a:rPr lang="ro-RO" dirty="0"/>
              <a:t>Surse:</a:t>
            </a:r>
          </a:p>
          <a:p>
            <a:r>
              <a:rPr lang="ro-RO" dirty="0"/>
              <a:t>25. ECDC, www.ecdc.europa.eu/en/invasive-pneumococcal-disease</a:t>
            </a:r>
            <a:br>
              <a:rPr lang="ro-RO" dirty="0"/>
            </a:br>
            <a:r>
              <a:rPr lang="ro-RO" dirty="0"/>
              <a:t>26. ECDC, www.ecdc.europa.eu/en/pneumococcal-disease/facts</a:t>
            </a:r>
            <a:br>
              <a:rPr lang="ro-RO" dirty="0"/>
            </a:br>
            <a:r>
              <a:rPr lang="ro-RO" dirty="0"/>
              <a:t>27. Doina </a:t>
            </a:r>
            <a:r>
              <a:rPr lang="ro-RO" dirty="0" err="1"/>
              <a:t>Azoicăi</a:t>
            </a:r>
            <a:r>
              <a:rPr lang="ro-RO" dirty="0"/>
              <a:t>. Îndreptar de vaccinare în cabinetul medicului de familie. Editura a II-a, Editura medicală </a:t>
            </a:r>
            <a:r>
              <a:rPr lang="ro-RO" dirty="0" err="1"/>
              <a:t>Amaltea</a:t>
            </a:r>
            <a:r>
              <a:rPr lang="ro-RO" dirty="0"/>
              <a:t>, București, 2023:159-165</a:t>
            </a:r>
            <a:br>
              <a:rPr lang="ro-RO" dirty="0"/>
            </a:br>
            <a:r>
              <a:rPr lang="ro-RO" dirty="0"/>
              <a:t>28. CDC, wwwnc.cdc.gov/</a:t>
            </a:r>
            <a:r>
              <a:rPr lang="ro-RO" dirty="0" err="1"/>
              <a:t>travel</a:t>
            </a:r>
            <a:r>
              <a:rPr lang="ro-RO" dirty="0"/>
              <a:t>/</a:t>
            </a:r>
            <a:r>
              <a:rPr lang="ro-RO" dirty="0" err="1"/>
              <a:t>yellowbook</a:t>
            </a:r>
            <a:r>
              <a:rPr lang="ro-RO" dirty="0"/>
              <a:t>/2024/</a:t>
            </a:r>
            <a:r>
              <a:rPr lang="ro-RO" dirty="0" err="1"/>
              <a:t>infections-diseases</a:t>
            </a:r>
            <a:r>
              <a:rPr lang="ro-RO" dirty="0"/>
              <a:t>/</a:t>
            </a:r>
            <a:r>
              <a:rPr lang="ro-RO" dirty="0" err="1"/>
              <a:t>pneumococcal-disease#agent</a:t>
            </a:r>
            <a:br>
              <a:rPr lang="ro-RO" dirty="0"/>
            </a:br>
            <a:r>
              <a:rPr lang="ro-RO" dirty="0"/>
              <a:t>29. ECDC, www.ecdc.europa.eu/sites/default/files/documents/Antimicrobial%20resistance%20surveillance %20in%20Europe%202023%20-%202021%20data.pdf</a:t>
            </a:r>
            <a:br>
              <a:rPr lang="ro-RO" dirty="0"/>
            </a:br>
            <a:r>
              <a:rPr lang="ro-RO" dirty="0"/>
              <a:t>30. OMS, www.who.int/news-room/fact-sheets/detail/immunization-coverage</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FAFC0A-5296-B65D-CF9F-57E82FA5E8F7}"/>
              </a:ext>
            </a:extLst>
          </p:cNvPr>
          <p:cNvSpPr>
            <a:spLocks noGrp="1"/>
          </p:cNvSpPr>
          <p:nvPr>
            <p:ph type="title"/>
          </p:nvPr>
        </p:nvSpPr>
        <p:spPr>
          <a:xfrm>
            <a:off x="2716439" y="745332"/>
            <a:ext cx="13604875" cy="936512"/>
          </a:xfrm>
        </p:spPr>
        <p:txBody>
          <a:bodyPr/>
          <a:lstStyle/>
          <a:p>
            <a:pPr>
              <a:defRPr/>
            </a:pPr>
            <a:r>
              <a:rPr lang="en-US" sz="6000" dirty="0"/>
              <a:t>RUJEOLA</a:t>
            </a:r>
            <a:endParaRPr lang="en-US" dirty="0"/>
          </a:p>
        </p:txBody>
      </p:sp>
      <p:sp>
        <p:nvSpPr>
          <p:cNvPr id="3" name="Text Placeholder 2">
            <a:extLst>
              <a:ext uri="{FF2B5EF4-FFF2-40B4-BE49-F238E27FC236}">
                <a16:creationId xmlns:a16="http://schemas.microsoft.com/office/drawing/2014/main" id="{A1734CAC-2C1F-AAD0-165F-1618ECA74E67}"/>
              </a:ext>
            </a:extLst>
          </p:cNvPr>
          <p:cNvSpPr>
            <a:spLocks noGrp="1"/>
          </p:cNvSpPr>
          <p:nvPr>
            <p:ph type="body" sz="quarter" idx="13"/>
          </p:nvPr>
        </p:nvSpPr>
        <p:spPr>
          <a:xfrm>
            <a:off x="2716439" y="1908968"/>
            <a:ext cx="20662900" cy="8622961"/>
          </a:xfrm>
        </p:spPr>
        <p:txBody>
          <a:bodyPr/>
          <a:lstStyle/>
          <a:p>
            <a:r>
              <a:rPr lang="en-US" altLang="ro-RO" sz="3200" dirty="0">
                <a:solidFill>
                  <a:schemeClr val="tx2"/>
                </a:solidFill>
                <a:latin typeface="+mn-lt"/>
              </a:rPr>
              <a:t>Este o </a:t>
            </a:r>
            <a:r>
              <a:rPr lang="ro-RO" sz="3200" noProof="0" dirty="0">
                <a:solidFill>
                  <a:schemeClr val="tx2"/>
                </a:solidFill>
                <a:latin typeface="+mn-lt"/>
              </a:rPr>
              <a:t>infecție</a:t>
            </a:r>
            <a:r>
              <a:rPr lang="en-US" altLang="ro-RO" sz="3200" dirty="0">
                <a:solidFill>
                  <a:schemeClr val="tx2"/>
                </a:solidFill>
                <a:latin typeface="+mn-lt"/>
              </a:rPr>
              <a:t> </a:t>
            </a:r>
            <a:r>
              <a:rPr lang="ro-RO" sz="3200" noProof="0" dirty="0">
                <a:solidFill>
                  <a:schemeClr val="tx2"/>
                </a:solidFill>
                <a:latin typeface="+mn-lt"/>
              </a:rPr>
              <a:t>acută</a:t>
            </a:r>
            <a:r>
              <a:rPr lang="en-US" altLang="ro-RO" sz="3200" dirty="0">
                <a:solidFill>
                  <a:schemeClr val="tx2"/>
                </a:solidFill>
                <a:latin typeface="+mn-lt"/>
              </a:rPr>
              <a:t>, </a:t>
            </a:r>
            <a:r>
              <a:rPr lang="ro-RO" sz="3200" noProof="0" dirty="0">
                <a:solidFill>
                  <a:schemeClr val="tx2"/>
                </a:solidFill>
                <a:latin typeface="+mn-lt"/>
              </a:rPr>
              <a:t>viroză</a:t>
            </a:r>
            <a:r>
              <a:rPr lang="en-US" altLang="ro-RO" sz="3200" dirty="0">
                <a:solidFill>
                  <a:schemeClr val="tx2"/>
                </a:solidFill>
                <a:latin typeface="+mn-lt"/>
              </a:rPr>
              <a:t> specific </a:t>
            </a:r>
            <a:r>
              <a:rPr lang="ro-RO" sz="3200" noProof="0" dirty="0">
                <a:solidFill>
                  <a:schemeClr val="tx2"/>
                </a:solidFill>
                <a:latin typeface="+mn-lt"/>
              </a:rPr>
              <a:t>umană cauzată de virusul </a:t>
            </a:r>
            <a:r>
              <a:rPr lang="ro-RO" sz="3200" noProof="0" dirty="0" err="1">
                <a:solidFill>
                  <a:schemeClr val="tx2"/>
                </a:solidFill>
                <a:latin typeface="+mn-lt"/>
              </a:rPr>
              <a:t>rejeolic</a:t>
            </a:r>
            <a:r>
              <a:rPr lang="en-US" altLang="ro-RO" sz="3200" dirty="0">
                <a:solidFill>
                  <a:schemeClr val="tx2"/>
                </a:solidFill>
                <a:latin typeface="+mn-lt"/>
              </a:rPr>
              <a:t>, virus care </a:t>
            </a:r>
            <a:r>
              <a:rPr lang="ro-RO" sz="3200" noProof="0" dirty="0">
                <a:solidFill>
                  <a:schemeClr val="tx2"/>
                </a:solidFill>
                <a:latin typeface="+mn-lt"/>
              </a:rPr>
              <a:t>prezintă</a:t>
            </a:r>
            <a:r>
              <a:rPr lang="en-US" altLang="ro-RO" sz="3200" dirty="0">
                <a:solidFill>
                  <a:schemeClr val="tx2"/>
                </a:solidFill>
                <a:latin typeface="+mn-lt"/>
              </a:rPr>
              <a:t> tropism </a:t>
            </a:r>
            <a:r>
              <a:rPr lang="ro-RO" sz="3200" noProof="0" dirty="0">
                <a:solidFill>
                  <a:schemeClr val="tx2"/>
                </a:solidFill>
                <a:latin typeface="+mn-lt"/>
              </a:rPr>
              <a:t>pentru celulele epiteliale</a:t>
            </a:r>
            <a:r>
              <a:rPr lang="en-US" altLang="ro-RO" sz="3200" dirty="0">
                <a:solidFill>
                  <a:schemeClr val="tx2"/>
                </a:solidFill>
                <a:latin typeface="+mn-lt"/>
              </a:rPr>
              <a:t>, </a:t>
            </a:r>
            <a:r>
              <a:rPr lang="ro-RO" sz="3200" noProof="0" dirty="0">
                <a:solidFill>
                  <a:schemeClr val="tx2"/>
                </a:solidFill>
                <a:latin typeface="+mn-lt"/>
              </a:rPr>
              <a:t>limfatice</a:t>
            </a:r>
            <a:r>
              <a:rPr lang="en-US" altLang="ro-RO" sz="3200" dirty="0">
                <a:solidFill>
                  <a:schemeClr val="tx2"/>
                </a:solidFill>
                <a:latin typeface="+mn-lt"/>
              </a:rPr>
              <a:t> </a:t>
            </a:r>
            <a:r>
              <a:rPr lang="ro-RO" sz="3200" noProof="0" dirty="0">
                <a:solidFill>
                  <a:schemeClr val="tx2"/>
                </a:solidFill>
                <a:latin typeface="+mn-lt"/>
              </a:rPr>
              <a:t>și</a:t>
            </a:r>
            <a:r>
              <a:rPr lang="en-US" altLang="ro-RO" sz="3200" dirty="0">
                <a:solidFill>
                  <a:schemeClr val="tx2"/>
                </a:solidFill>
                <a:latin typeface="+mn-lt"/>
              </a:rPr>
              <a:t> </a:t>
            </a:r>
            <a:r>
              <a:rPr lang="ro-RO" sz="3200" noProof="0" dirty="0">
                <a:solidFill>
                  <a:schemeClr val="tx2"/>
                </a:solidFill>
                <a:latin typeface="+mn-lt"/>
              </a:rPr>
              <a:t>nervoase</a:t>
            </a:r>
            <a:r>
              <a:rPr lang="ro-RO" altLang="ro-RO" sz="3200" dirty="0">
                <a:solidFill>
                  <a:schemeClr val="tx2"/>
                </a:solidFill>
                <a:latin typeface="+mn-lt"/>
              </a:rPr>
              <a:t> </a:t>
            </a:r>
            <a:r>
              <a:rPr lang="en-US" altLang="ro-RO" sz="3200" dirty="0">
                <a:solidFill>
                  <a:schemeClr val="tx2"/>
                </a:solidFill>
                <a:latin typeface="+mn-lt"/>
              </a:rPr>
              <a:t>[</a:t>
            </a:r>
            <a:r>
              <a:rPr lang="ro-RO" altLang="ro-RO" sz="3200" dirty="0">
                <a:solidFill>
                  <a:schemeClr val="tx2"/>
                </a:solidFill>
                <a:latin typeface="+mn-lt"/>
              </a:rPr>
              <a:t>31</a:t>
            </a:r>
            <a:r>
              <a:rPr lang="en-US" altLang="ro-RO" sz="3200" dirty="0">
                <a:solidFill>
                  <a:schemeClr val="tx2"/>
                </a:solidFill>
                <a:latin typeface="+mn-lt"/>
              </a:rPr>
              <a:t>].</a:t>
            </a:r>
          </a:p>
          <a:p>
            <a:r>
              <a:rPr lang="ro-RO" sz="3200" noProof="0" dirty="0">
                <a:solidFill>
                  <a:schemeClr val="tx2"/>
                </a:solidFill>
                <a:latin typeface="+mn-lt"/>
              </a:rPr>
              <a:t>La nivel mondial, au existat aproximativ 10,3 milioane de cazuri de rujeolă în anul 2023, o creștere de 20% față de anul 2022, potrivit noilor estimări ale OMS, la baza acestei creșteri se află scăderea acoperirii vaccinale. În anul 2023 mai mult de 22 de milioane de copii nu au primit prima doză de vaccin împotriva rujeolei. La nivel global, aproximativ 83% dintre copii au primit prima doză de vaccin împotriva rujeolei anul trecut, în timp ce doar 74% au primit a doua doză recomandată</a:t>
            </a:r>
            <a:r>
              <a:rPr lang="en-US" altLang="ro-RO" sz="3200" dirty="0">
                <a:solidFill>
                  <a:schemeClr val="tx2"/>
                </a:solidFill>
                <a:latin typeface="+mn-lt"/>
              </a:rPr>
              <a:t>.</a:t>
            </a:r>
          </a:p>
          <a:p>
            <a:r>
              <a:rPr lang="ro-RO" sz="3200" noProof="0" dirty="0">
                <a:solidFill>
                  <a:schemeClr val="tx2"/>
                </a:solidFill>
                <a:latin typeface="+mn-lt"/>
              </a:rPr>
              <a:t>Acoperirea a 95% sau mai mult cu două doze de vaccin împotriva rujeolei este necesară în fiecare țară pentru a preveni focarele comunitare și pentru a proteja populația de unul dintre cele mai contagioase virusuri umane din lume</a:t>
            </a:r>
            <a:r>
              <a:rPr lang="en-US" altLang="ro-RO" sz="3200" dirty="0">
                <a:solidFill>
                  <a:schemeClr val="tx2"/>
                </a:solidFill>
                <a:latin typeface="+mn-lt"/>
              </a:rPr>
              <a:t>.</a:t>
            </a:r>
          </a:p>
          <a:p>
            <a:r>
              <a:rPr lang="ro-RO" sz="3200" noProof="0" dirty="0">
                <a:solidFill>
                  <a:schemeClr val="tx2"/>
                </a:solidFill>
                <a:latin typeface="+mn-lt"/>
              </a:rPr>
              <a:t>Ca urmare a scăderii acoperirii vaccinale la nivel global, 57 de țări au raportat focare de rujeolă în anul 2023, afectând toate regiunile, cu excepția Americii, și înregistrând o creștere cu 60% creștere în raport cu anul precedent. Regiunile OMS din Africa, Mediterana de Est, Europa, Asia de Sud-Est și Pacificul de Vest au înregistrat o creștere semnificativă a cazurilor. Aproape jumătate din numărul total de focare s-au înregistrat în regiunea africană </a:t>
            </a:r>
            <a:r>
              <a:rPr lang="en-US" altLang="ro-RO" sz="3200" dirty="0">
                <a:solidFill>
                  <a:schemeClr val="tx2"/>
                </a:solidFill>
                <a:latin typeface="+mn-lt"/>
              </a:rPr>
              <a:t>[</a:t>
            </a:r>
            <a:r>
              <a:rPr lang="ro-RO" altLang="ro-RO" sz="3200" dirty="0">
                <a:solidFill>
                  <a:schemeClr val="tx2"/>
                </a:solidFill>
                <a:latin typeface="+mn-lt"/>
              </a:rPr>
              <a:t>32</a:t>
            </a:r>
            <a:r>
              <a:rPr lang="en-US" altLang="ro-RO" sz="3200" dirty="0">
                <a:solidFill>
                  <a:schemeClr val="tx2"/>
                </a:solidFill>
                <a:latin typeface="+mn-lt"/>
              </a:rPr>
              <a:t>].</a:t>
            </a:r>
          </a:p>
          <a:p>
            <a:r>
              <a:rPr lang="ro-RO" sz="3200" noProof="0" dirty="0">
                <a:solidFill>
                  <a:schemeClr val="tx2"/>
                </a:solidFill>
                <a:latin typeface="+mn-lt"/>
              </a:rPr>
              <a:t>În România</a:t>
            </a:r>
            <a:r>
              <a:rPr lang="en-US" altLang="ro-RO" sz="3200" dirty="0">
                <a:solidFill>
                  <a:schemeClr val="tx2"/>
                </a:solidFill>
                <a:latin typeface="+mn-lt"/>
              </a:rPr>
              <a:t>, </a:t>
            </a:r>
            <a:r>
              <a:rPr lang="ro-RO" sz="3200" noProof="0" dirty="0">
                <a:solidFill>
                  <a:schemeClr val="tx2"/>
                </a:solidFill>
                <a:latin typeface="+mn-lt"/>
              </a:rPr>
              <a:t>în perioada 01.01.2023-31.12.2024, au fost înregistrate un număr de  27.234 de cazuri confirmate cu rujeolă, din care 22 de decese (5 în Municipiul București, 4 în județul Brașov, 3 în județul Giurgiu, 2 în județul Argeș, 2 în județul Iași, 1 în județul Mureș, 1 în județul Sibiu, 1 în județul Buzău, 1 în județul Constanța, 1 în județul Alba și 1 în județul Ialomița)</a:t>
            </a:r>
            <a:r>
              <a:rPr lang="en-US" altLang="ro-RO" sz="3200" dirty="0">
                <a:solidFill>
                  <a:schemeClr val="tx2"/>
                </a:solidFill>
                <a:latin typeface="+mn-lt"/>
              </a:rPr>
              <a:t>.</a:t>
            </a:r>
            <a:r>
              <a:rPr lang="ro-RO" altLang="ro-RO" sz="3200" dirty="0">
                <a:solidFill>
                  <a:schemeClr val="tx2"/>
                </a:solidFill>
                <a:latin typeface="+mn-lt"/>
              </a:rPr>
              <a:t> Decesul cu numărul 22 </a:t>
            </a:r>
            <a:r>
              <a:rPr lang="ro-RO" sz="3200" noProof="0" dirty="0">
                <a:solidFill>
                  <a:schemeClr val="tx2"/>
                </a:solidFill>
                <a:latin typeface="+mn-lt"/>
              </a:rPr>
              <a:t>(jud. Iași) </a:t>
            </a:r>
            <a:r>
              <a:rPr lang="en-US" altLang="ro-RO" sz="3200" dirty="0">
                <a:solidFill>
                  <a:schemeClr val="tx2"/>
                </a:solidFill>
                <a:latin typeface="+mn-lt"/>
              </a:rPr>
              <a:t>a </a:t>
            </a:r>
            <a:r>
              <a:rPr lang="ro-RO" sz="3200" noProof="0" dirty="0">
                <a:solidFill>
                  <a:schemeClr val="tx2"/>
                </a:solidFill>
                <a:latin typeface="+mn-lt"/>
              </a:rPr>
              <a:t>fost raportat la un copil de sex masculin, în vârstă de 1 an și 2 luni, nevaccinat</a:t>
            </a:r>
            <a:r>
              <a:rPr lang="en-US" altLang="ro-RO" sz="3200" dirty="0">
                <a:solidFill>
                  <a:schemeClr val="tx2"/>
                </a:solidFill>
                <a:latin typeface="+mn-lt"/>
              </a:rPr>
              <a:t> cu ROR</a:t>
            </a:r>
            <a:r>
              <a:rPr lang="ro-RO" altLang="ro-RO" sz="3200" dirty="0">
                <a:solidFill>
                  <a:schemeClr val="tx2"/>
                </a:solidFill>
                <a:latin typeface="+mn-lt"/>
              </a:rPr>
              <a:t> </a:t>
            </a:r>
            <a:r>
              <a:rPr lang="en-US" altLang="ro-RO" sz="3200" dirty="0">
                <a:solidFill>
                  <a:schemeClr val="tx2"/>
                </a:solidFill>
                <a:latin typeface="+mn-lt"/>
              </a:rPr>
              <a:t>[</a:t>
            </a:r>
            <a:r>
              <a:rPr lang="ro-RO" altLang="ro-RO" sz="3200" dirty="0">
                <a:solidFill>
                  <a:schemeClr val="tx2"/>
                </a:solidFill>
                <a:latin typeface="+mn-lt"/>
              </a:rPr>
              <a:t>33</a:t>
            </a:r>
            <a:r>
              <a:rPr lang="en-US" altLang="ro-RO" sz="3200" dirty="0">
                <a:solidFill>
                  <a:schemeClr val="tx2"/>
                </a:solidFill>
                <a:latin typeface="+mn-lt"/>
              </a:rPr>
              <a:t>]</a:t>
            </a:r>
            <a:r>
              <a:rPr lang="ro-RO" altLang="ro-RO" sz="3200" dirty="0">
                <a:solidFill>
                  <a:schemeClr val="tx2"/>
                </a:solidFill>
                <a:latin typeface="+mn-lt"/>
              </a:rPr>
              <a:t>.</a:t>
            </a:r>
            <a:endParaRPr lang="en-US" altLang="ro-RO" sz="3200" dirty="0">
              <a:solidFill>
                <a:schemeClr val="tx2"/>
              </a:solidFill>
              <a:latin typeface="+mn-lt"/>
            </a:endParaRPr>
          </a:p>
        </p:txBody>
      </p:sp>
      <p:sp>
        <p:nvSpPr>
          <p:cNvPr id="28676" name="Slide Number Placeholder 3">
            <a:extLst>
              <a:ext uri="{FF2B5EF4-FFF2-40B4-BE49-F238E27FC236}">
                <a16:creationId xmlns:a16="http://schemas.microsoft.com/office/drawing/2014/main" id="{4FEE1C87-CFC9-9309-A8A5-EC73E11ED9D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24681D7F-2D67-4184-8403-DE21F9B28673}"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12</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E39259CD-2B30-6031-3F9B-62F5ADABCB50}"/>
              </a:ext>
            </a:extLst>
          </p:cNvPr>
          <p:cNvSpPr txBox="1"/>
          <p:nvPr/>
        </p:nvSpPr>
        <p:spPr>
          <a:xfrm>
            <a:off x="2716439" y="11412989"/>
            <a:ext cx="18784220" cy="1200329"/>
          </a:xfrm>
          <a:prstGeom prst="rect">
            <a:avLst/>
          </a:prstGeom>
          <a:noFill/>
        </p:spPr>
        <p:txBody>
          <a:bodyPr wrap="square" rtlCol="0">
            <a:spAutoFit/>
          </a:bodyPr>
          <a:lstStyle/>
          <a:p>
            <a:r>
              <a:rPr lang="ro-RO" dirty="0"/>
              <a:t>Surse:</a:t>
            </a:r>
          </a:p>
          <a:p>
            <a:r>
              <a:rPr lang="ro-RO" dirty="0"/>
              <a:t>31. Doina </a:t>
            </a:r>
            <a:r>
              <a:rPr lang="ro-RO" dirty="0" err="1"/>
              <a:t>Azoicăi</a:t>
            </a:r>
            <a:r>
              <a:rPr lang="ro-RO" dirty="0"/>
              <a:t>. Îndreptar de vaccinare în cabinetul medicului de familie. Editura a II-a, Editura medicală </a:t>
            </a:r>
            <a:r>
              <a:rPr lang="ro-RO" dirty="0" err="1"/>
              <a:t>Amaltea</a:t>
            </a:r>
            <a:r>
              <a:rPr lang="ro-RO" dirty="0"/>
              <a:t>, București, 2023: 140-148</a:t>
            </a:r>
            <a:br>
              <a:rPr lang="ro-RO" dirty="0"/>
            </a:br>
            <a:r>
              <a:rPr lang="ro-RO" dirty="0"/>
              <a:t>32. OMS, www.who.int/news/item/14-11-2024-measles-cases-surge-worldwide--infecting-10.3-million-people-in-2023</a:t>
            </a:r>
            <a:br>
              <a:rPr lang="ro-RO" dirty="0"/>
            </a:br>
            <a:r>
              <a:rPr lang="ro-RO" dirty="0"/>
              <a:t>33. INSP, www.insp.gov.ro/download/situatia-rujeolei-in-romania-la-data-de-31-12-2024/</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F188AB-E417-3894-B3F1-90B6F20D9311}"/>
              </a:ext>
            </a:extLst>
          </p:cNvPr>
          <p:cNvSpPr>
            <a:spLocks noGrp="1"/>
          </p:cNvSpPr>
          <p:nvPr>
            <p:ph type="title"/>
          </p:nvPr>
        </p:nvSpPr>
        <p:spPr>
          <a:xfrm>
            <a:off x="2619829" y="692150"/>
            <a:ext cx="13604875" cy="996950"/>
          </a:xfrm>
        </p:spPr>
        <p:txBody>
          <a:bodyPr/>
          <a:lstStyle/>
          <a:p>
            <a:r>
              <a:rPr lang="en-US" altLang="ro-RO" sz="6000" dirty="0"/>
              <a:t>INFECȚI</a:t>
            </a:r>
            <a:r>
              <a:rPr lang="ro-RO" altLang="ro-RO" sz="6000" dirty="0"/>
              <a:t>A</a:t>
            </a:r>
            <a:r>
              <a:rPr lang="en-US" altLang="ro-RO" sz="6000" dirty="0"/>
              <a:t> URLIANĂ (OREION</a:t>
            </a:r>
            <a:r>
              <a:rPr lang="ro-RO" altLang="ro-RO" sz="6000" dirty="0"/>
              <a:t>UL</a:t>
            </a:r>
            <a:r>
              <a:rPr lang="en-US" altLang="ro-RO" sz="6000" dirty="0"/>
              <a:t>)</a:t>
            </a:r>
          </a:p>
        </p:txBody>
      </p:sp>
      <p:sp>
        <p:nvSpPr>
          <p:cNvPr id="3" name="Text Placeholder 2">
            <a:extLst>
              <a:ext uri="{FF2B5EF4-FFF2-40B4-BE49-F238E27FC236}">
                <a16:creationId xmlns:a16="http://schemas.microsoft.com/office/drawing/2014/main" id="{1A6267D3-A87A-EB87-745E-DEF675FD0024}"/>
              </a:ext>
            </a:extLst>
          </p:cNvPr>
          <p:cNvSpPr>
            <a:spLocks noGrp="1"/>
          </p:cNvSpPr>
          <p:nvPr>
            <p:ph type="body" sz="quarter" idx="13"/>
          </p:nvPr>
        </p:nvSpPr>
        <p:spPr>
          <a:xfrm>
            <a:off x="2619829" y="1850571"/>
            <a:ext cx="20596225" cy="8632372"/>
          </a:xfrm>
        </p:spPr>
        <p:txBody>
          <a:bodyPr/>
          <a:lstStyle/>
          <a:p>
            <a:pPr>
              <a:lnSpc>
                <a:spcPct val="100000"/>
              </a:lnSpc>
              <a:spcBef>
                <a:spcPts val="0"/>
              </a:spcBef>
              <a:spcAft>
                <a:spcPts val="1200"/>
              </a:spcAft>
            </a:pPr>
            <a:r>
              <a:rPr lang="ro-RO" sz="2600" noProof="0" dirty="0">
                <a:solidFill>
                  <a:schemeClr val="tx2"/>
                </a:solidFill>
                <a:latin typeface="+mn-lt"/>
              </a:rPr>
              <a:t>Oreionul este o boală contagioasă determinată de virusul </a:t>
            </a:r>
            <a:r>
              <a:rPr lang="ro-RO" sz="2600" noProof="0" dirty="0" err="1">
                <a:solidFill>
                  <a:schemeClr val="tx2"/>
                </a:solidFill>
                <a:latin typeface="+mn-lt"/>
              </a:rPr>
              <a:t>Urlian</a:t>
            </a:r>
            <a:r>
              <a:rPr lang="ro-RO" sz="2600" noProof="0" dirty="0">
                <a:solidFill>
                  <a:schemeClr val="tx2"/>
                </a:solidFill>
                <a:latin typeface="+mn-lt"/>
              </a:rPr>
              <a:t>, un virus ADN care aparține familiei </a:t>
            </a:r>
            <a:r>
              <a:rPr lang="ro-RO" sz="2600" noProof="0" dirty="0" err="1">
                <a:solidFill>
                  <a:schemeClr val="tx2"/>
                </a:solidFill>
                <a:latin typeface="+mn-lt"/>
              </a:rPr>
              <a:t>Paramixoviridae</a:t>
            </a:r>
            <a:r>
              <a:rPr lang="ro-RO" sz="2600" noProof="0" dirty="0">
                <a:solidFill>
                  <a:schemeClr val="tx2"/>
                </a:solidFill>
                <a:latin typeface="+mn-lt"/>
              </a:rPr>
              <a:t> genul </a:t>
            </a:r>
            <a:r>
              <a:rPr lang="ro-RO" sz="2600" noProof="0" dirty="0" err="1">
                <a:solidFill>
                  <a:schemeClr val="tx2"/>
                </a:solidFill>
                <a:latin typeface="+mn-lt"/>
              </a:rPr>
              <a:t>Rubulavirus</a:t>
            </a:r>
            <a:r>
              <a:rPr lang="en-US" altLang="ro-RO" sz="2600" dirty="0">
                <a:solidFill>
                  <a:schemeClr val="tx2"/>
                </a:solidFill>
                <a:latin typeface="+mn-lt"/>
              </a:rPr>
              <a:t>.  </a:t>
            </a:r>
            <a:r>
              <a:rPr lang="ro-RO" sz="2600" noProof="0" dirty="0">
                <a:solidFill>
                  <a:schemeClr val="tx2"/>
                </a:solidFill>
                <a:latin typeface="+mn-lt"/>
              </a:rPr>
              <a:t>Sursa de agent patogen este reprezentată de omul bolnav, calea de transmitere este aerogenă prin intermediul picăturilor </a:t>
            </a:r>
            <a:r>
              <a:rPr lang="ro-RO" sz="2600" noProof="0" dirty="0" err="1">
                <a:solidFill>
                  <a:schemeClr val="tx2"/>
                </a:solidFill>
                <a:latin typeface="+mn-lt"/>
              </a:rPr>
              <a:t>Flugge</a:t>
            </a:r>
            <a:r>
              <a:rPr lang="ro-RO" altLang="ro-RO" sz="2600" dirty="0">
                <a:solidFill>
                  <a:schemeClr val="tx2"/>
                </a:solidFill>
                <a:latin typeface="+mn-lt"/>
              </a:rPr>
              <a:t> </a:t>
            </a:r>
            <a:r>
              <a:rPr lang="en-US" altLang="ro-RO" sz="2600" dirty="0">
                <a:solidFill>
                  <a:schemeClr val="tx2"/>
                </a:solidFill>
                <a:latin typeface="+mn-lt"/>
              </a:rPr>
              <a:t>[34].</a:t>
            </a:r>
          </a:p>
          <a:p>
            <a:pPr>
              <a:lnSpc>
                <a:spcPct val="100000"/>
              </a:lnSpc>
              <a:spcBef>
                <a:spcPts val="0"/>
              </a:spcBef>
              <a:spcAft>
                <a:spcPts val="1200"/>
              </a:spcAft>
            </a:pPr>
            <a:r>
              <a:rPr lang="ro-RO" sz="2600" noProof="0" dirty="0">
                <a:solidFill>
                  <a:schemeClr val="tx2"/>
                </a:solidFill>
                <a:latin typeface="+mn-lt"/>
              </a:rPr>
              <a:t>Conform datelor OMS, infecția </a:t>
            </a:r>
            <a:r>
              <a:rPr lang="ro-RO" sz="2600" noProof="0" dirty="0" err="1">
                <a:solidFill>
                  <a:schemeClr val="tx2"/>
                </a:solidFill>
                <a:latin typeface="+mn-lt"/>
              </a:rPr>
              <a:t>urliană</a:t>
            </a:r>
            <a:r>
              <a:rPr lang="ro-RO" sz="2600" noProof="0" dirty="0">
                <a:solidFill>
                  <a:schemeClr val="tx2"/>
                </a:solidFill>
                <a:latin typeface="+mn-lt"/>
              </a:rPr>
              <a:t>, este o patologie frecvent raportată la copiii cu vârste cuprinse între 5-9 ani, dar poate afecta atât adolescenții cât și adulții</a:t>
            </a:r>
            <a:r>
              <a:rPr lang="en-US" altLang="ro-RO" sz="2600" dirty="0">
                <a:solidFill>
                  <a:schemeClr val="tx2"/>
                </a:solidFill>
                <a:latin typeface="+mn-lt"/>
              </a:rPr>
              <a:t>. </a:t>
            </a:r>
          </a:p>
          <a:p>
            <a:pPr>
              <a:lnSpc>
                <a:spcPct val="100000"/>
              </a:lnSpc>
              <a:spcBef>
                <a:spcPts val="0"/>
              </a:spcBef>
              <a:spcAft>
                <a:spcPts val="1200"/>
              </a:spcAft>
            </a:pPr>
            <a:r>
              <a:rPr lang="ro-RO" sz="2600" noProof="0" dirty="0">
                <a:solidFill>
                  <a:schemeClr val="tx2"/>
                </a:solidFill>
                <a:latin typeface="+mn-lt"/>
              </a:rPr>
              <a:t>Prevenția se realizează prin vaccinare. Vaccinul împotriva oreionului a fost introdus la nivel național în 124 de state membre până la sfârșitul anului 2023</a:t>
            </a:r>
            <a:r>
              <a:rPr lang="en-US" altLang="ro-RO" sz="2600" dirty="0">
                <a:solidFill>
                  <a:schemeClr val="tx2"/>
                </a:solidFill>
                <a:latin typeface="+mn-lt"/>
              </a:rPr>
              <a:t>.</a:t>
            </a:r>
          </a:p>
          <a:p>
            <a:pPr>
              <a:lnSpc>
                <a:spcPct val="100000"/>
              </a:lnSpc>
              <a:spcBef>
                <a:spcPts val="0"/>
              </a:spcBef>
              <a:spcAft>
                <a:spcPts val="1200"/>
              </a:spcAft>
            </a:pPr>
            <a:r>
              <a:rPr lang="ro-RO" sz="2600" noProof="0" dirty="0">
                <a:solidFill>
                  <a:schemeClr val="tx2"/>
                </a:solidFill>
                <a:latin typeface="+mn-lt"/>
              </a:rPr>
              <a:t>Pentru anul 2022, 27 de țări din UE/SEE au raportat 2.593 de cazuri de oreion, cu o rată globală de 0,7 cazuri la 100.000 de locuitori. Aceasta a fost în ușoară creștere în comparație cu valorile raportate în anul 2021 (0,4 cazuri), dar semnificativ mai mică decât valorile raportate în ultimii trei ani (interval de 1,7 – 4,2 cazuri).</a:t>
            </a:r>
          </a:p>
          <a:p>
            <a:pPr>
              <a:lnSpc>
                <a:spcPct val="100000"/>
              </a:lnSpc>
              <a:spcBef>
                <a:spcPts val="0"/>
              </a:spcBef>
              <a:spcAft>
                <a:spcPts val="1200"/>
              </a:spcAft>
            </a:pPr>
            <a:r>
              <a:rPr lang="ro-RO" altLang="ro-RO" sz="2600" dirty="0">
                <a:solidFill>
                  <a:schemeClr val="tx2"/>
                </a:solidFill>
                <a:latin typeface="+mn-lt"/>
              </a:rPr>
              <a:t>Î</a:t>
            </a:r>
            <a:r>
              <a:rPr lang="en-US" altLang="ro-RO" sz="2600" dirty="0">
                <a:solidFill>
                  <a:schemeClr val="tx2"/>
                </a:solidFill>
                <a:latin typeface="+mn-lt"/>
              </a:rPr>
              <a:t>n </a:t>
            </a:r>
            <a:r>
              <a:rPr lang="ro-RO" sz="2600" noProof="0" dirty="0">
                <a:solidFill>
                  <a:schemeClr val="tx2"/>
                </a:solidFill>
                <a:latin typeface="+mn-lt"/>
              </a:rPr>
              <a:t>anul</a:t>
            </a:r>
            <a:r>
              <a:rPr lang="en-US" altLang="ro-RO" sz="2600" dirty="0">
                <a:solidFill>
                  <a:schemeClr val="tx2"/>
                </a:solidFill>
                <a:latin typeface="+mn-lt"/>
              </a:rPr>
              <a:t> 2022, s-a </a:t>
            </a:r>
            <a:r>
              <a:rPr lang="ro-RO" sz="2600" noProof="0" dirty="0">
                <a:solidFill>
                  <a:schemeClr val="tx2"/>
                </a:solidFill>
                <a:latin typeface="+mn-lt"/>
              </a:rPr>
              <a:t>înregistrat o schimbare de tendință către grupele de vârstă mai tinere pentru cazurile de oreion</a:t>
            </a:r>
            <a:r>
              <a:rPr lang="en-US" altLang="ro-RO" sz="2600" dirty="0">
                <a:solidFill>
                  <a:schemeClr val="tx2"/>
                </a:solidFill>
                <a:latin typeface="+mn-lt"/>
              </a:rPr>
              <a:t>, cu o </a:t>
            </a:r>
            <a:r>
              <a:rPr lang="ro-RO" sz="2600" noProof="0" dirty="0">
                <a:solidFill>
                  <a:schemeClr val="tx2"/>
                </a:solidFill>
                <a:latin typeface="+mn-lt"/>
              </a:rPr>
              <a:t>medie de 10 ani comparativ cu cei patru ani anteriori (mediana 13  ̶  21 ani)</a:t>
            </a:r>
            <a:r>
              <a:rPr lang="en-US" altLang="ro-RO" sz="2600" dirty="0">
                <a:solidFill>
                  <a:schemeClr val="tx2"/>
                </a:solidFill>
                <a:latin typeface="+mn-lt"/>
              </a:rPr>
              <a:t>.</a:t>
            </a:r>
            <a:r>
              <a:rPr lang="ro-RO" altLang="ro-RO" sz="2600" dirty="0">
                <a:solidFill>
                  <a:schemeClr val="tx2"/>
                </a:solidFill>
                <a:latin typeface="+mn-lt"/>
              </a:rPr>
              <a:t> C</a:t>
            </a:r>
            <a:r>
              <a:rPr lang="ro-RO" sz="2600" noProof="0" dirty="0">
                <a:solidFill>
                  <a:schemeClr val="tx2"/>
                </a:solidFill>
                <a:latin typeface="+mn-lt"/>
              </a:rPr>
              <a:t>ele</a:t>
            </a:r>
            <a:r>
              <a:rPr lang="en-US" altLang="ro-RO" sz="2600" dirty="0">
                <a:solidFill>
                  <a:schemeClr val="tx2"/>
                </a:solidFill>
                <a:latin typeface="+mn-lt"/>
              </a:rPr>
              <a:t> </a:t>
            </a:r>
            <a:r>
              <a:rPr lang="ro-RO" sz="2600" noProof="0" dirty="0">
                <a:solidFill>
                  <a:schemeClr val="tx2"/>
                </a:solidFill>
                <a:latin typeface="+mn-lt"/>
              </a:rPr>
              <a:t>mai multe cazuri s-au înregistrat în grupurile de vârstă 1  ̶  4 și 5 – 9 ani.</a:t>
            </a:r>
          </a:p>
          <a:p>
            <a:pPr>
              <a:lnSpc>
                <a:spcPct val="100000"/>
              </a:lnSpc>
              <a:spcBef>
                <a:spcPts val="0"/>
              </a:spcBef>
              <a:spcAft>
                <a:spcPts val="1200"/>
              </a:spcAft>
            </a:pPr>
            <a:r>
              <a:rPr lang="ro-RO" altLang="ro-RO" sz="2600" dirty="0">
                <a:solidFill>
                  <a:schemeClr val="tx2"/>
                </a:solidFill>
                <a:latin typeface="+mn-lt"/>
              </a:rPr>
              <a:t>Î</a:t>
            </a:r>
            <a:r>
              <a:rPr lang="en-US" altLang="ro-RO" sz="2600" dirty="0">
                <a:solidFill>
                  <a:schemeClr val="tx2"/>
                </a:solidFill>
                <a:latin typeface="+mn-lt"/>
              </a:rPr>
              <a:t>n </a:t>
            </a:r>
            <a:r>
              <a:rPr lang="ro-RO" sz="2600" noProof="0" dirty="0">
                <a:solidFill>
                  <a:schemeClr val="tx2"/>
                </a:solidFill>
                <a:latin typeface="+mn-lt"/>
              </a:rPr>
              <a:t>ceea ce privește statusul de vaccinare cunoscut cu vaccinul împotriva rujeolei, oreionului şi rubeolei, 24% din numărul de cazuri au fost nevaccinate</a:t>
            </a:r>
            <a:r>
              <a:rPr lang="en-US" altLang="ro-RO" sz="2600" dirty="0">
                <a:solidFill>
                  <a:schemeClr val="tx2"/>
                </a:solidFill>
                <a:latin typeface="+mn-lt"/>
              </a:rPr>
              <a:t>. Cel </a:t>
            </a:r>
            <a:r>
              <a:rPr lang="ro-RO" sz="2600" noProof="0" dirty="0">
                <a:solidFill>
                  <a:schemeClr val="tx2"/>
                </a:solidFill>
                <a:latin typeface="+mn-lt"/>
              </a:rPr>
              <a:t>mai mare procent de cazuri nevaccinate a fost în grupul de 30+ ani (71%), urmat de cele între 20 și 29 de ani (38%) și cele cu vârsta sub un an (sub vârsta de vaccinare de rutină împotriva oreionului, 25%)</a:t>
            </a:r>
            <a:r>
              <a:rPr lang="en-US" altLang="ro-RO" sz="2600" dirty="0">
                <a:solidFill>
                  <a:schemeClr val="tx2"/>
                </a:solidFill>
                <a:latin typeface="+mn-lt"/>
              </a:rPr>
              <a:t>. </a:t>
            </a:r>
            <a:r>
              <a:rPr lang="ro-RO" sz="2600" noProof="0" dirty="0">
                <a:solidFill>
                  <a:schemeClr val="tx2"/>
                </a:solidFill>
                <a:latin typeface="+mn-lt"/>
              </a:rPr>
              <a:t>Proporția cazurilor nevaccinate în rândul copiilor de 1 – 4 ani, adică atunci când prima doză de ROR este administrată în majoritatea țărilor, a reprezentat 15%.</a:t>
            </a:r>
            <a:endParaRPr lang="ro-RO" altLang="ro-RO" sz="2600" dirty="0">
              <a:solidFill>
                <a:schemeClr val="tx2"/>
              </a:solidFill>
              <a:latin typeface="+mn-lt"/>
            </a:endParaRPr>
          </a:p>
          <a:p>
            <a:pPr>
              <a:lnSpc>
                <a:spcPct val="100000"/>
              </a:lnSpc>
              <a:spcBef>
                <a:spcPts val="0"/>
              </a:spcBef>
              <a:spcAft>
                <a:spcPts val="1200"/>
              </a:spcAft>
            </a:pPr>
            <a:r>
              <a:rPr lang="ro-RO" altLang="ro-RO" sz="2600" dirty="0">
                <a:solidFill>
                  <a:schemeClr val="tx2"/>
                </a:solidFill>
                <a:latin typeface="+mn-lt"/>
              </a:rPr>
              <a:t>Aproximativ</a:t>
            </a:r>
            <a:r>
              <a:rPr lang="en-US" altLang="ro-RO" sz="2600" dirty="0">
                <a:solidFill>
                  <a:schemeClr val="tx2"/>
                </a:solidFill>
                <a:latin typeface="+mn-lt"/>
              </a:rPr>
              <a:t> </a:t>
            </a:r>
            <a:r>
              <a:rPr lang="ro-RO" sz="2600" noProof="0" dirty="0">
                <a:solidFill>
                  <a:schemeClr val="tx2"/>
                </a:solidFill>
                <a:latin typeface="+mn-lt"/>
              </a:rPr>
              <a:t>o treime din cazurile cu complicații raportate</a:t>
            </a:r>
            <a:r>
              <a:rPr lang="en-US" altLang="ro-RO" sz="2600" dirty="0">
                <a:solidFill>
                  <a:schemeClr val="tx2"/>
                </a:solidFill>
                <a:latin typeface="+mn-lt"/>
              </a:rPr>
              <a:t> (29%) </a:t>
            </a:r>
            <a:r>
              <a:rPr lang="ro-RO" sz="2600" noProof="0" dirty="0">
                <a:solidFill>
                  <a:schemeClr val="tx2"/>
                </a:solidFill>
                <a:latin typeface="+mn-lt"/>
              </a:rPr>
              <a:t>și cu status de vaccinare cunoscut au fost printre persoanele nevaccinate, majoritatea fiind în grupa de vârstă de peste </a:t>
            </a:r>
            <a:r>
              <a:rPr lang="en-US" altLang="ro-RO" sz="2600" dirty="0">
                <a:solidFill>
                  <a:schemeClr val="tx2"/>
                </a:solidFill>
                <a:latin typeface="+mn-lt"/>
              </a:rPr>
              <a:t>30 de ani [</a:t>
            </a:r>
            <a:r>
              <a:rPr lang="ro-RO" altLang="ro-RO" sz="2600" dirty="0">
                <a:solidFill>
                  <a:schemeClr val="tx2"/>
                </a:solidFill>
                <a:latin typeface="+mn-lt"/>
              </a:rPr>
              <a:t>35</a:t>
            </a:r>
            <a:r>
              <a:rPr lang="en-US" altLang="ro-RO" sz="2600" dirty="0">
                <a:solidFill>
                  <a:schemeClr val="tx2"/>
                </a:solidFill>
                <a:latin typeface="+mn-lt"/>
              </a:rPr>
              <a:t>].</a:t>
            </a:r>
          </a:p>
          <a:p>
            <a:pPr>
              <a:lnSpc>
                <a:spcPct val="100000"/>
              </a:lnSpc>
              <a:spcBef>
                <a:spcPts val="0"/>
              </a:spcBef>
              <a:spcAft>
                <a:spcPts val="1200"/>
              </a:spcAft>
            </a:pPr>
            <a:r>
              <a:rPr lang="ro-RO" sz="2600" noProof="0" dirty="0">
                <a:solidFill>
                  <a:schemeClr val="tx2"/>
                </a:solidFill>
                <a:latin typeface="+mn-lt"/>
              </a:rPr>
              <a:t>Conform INSP-CNSCBT, incidența infecției </a:t>
            </a:r>
            <a:r>
              <a:rPr lang="ro-RO" sz="2600" noProof="0" dirty="0" err="1">
                <a:solidFill>
                  <a:schemeClr val="tx2"/>
                </a:solidFill>
                <a:latin typeface="+mn-lt"/>
              </a:rPr>
              <a:t>urliene</a:t>
            </a:r>
            <a:r>
              <a:rPr lang="ro-RO" sz="2600" noProof="0" dirty="0">
                <a:solidFill>
                  <a:schemeClr val="tx2"/>
                </a:solidFill>
                <a:latin typeface="+mn-lt"/>
              </a:rPr>
              <a:t> în anul 2023, a fost de 0,62 %000 de locuitori, comparativ cu 0,28 la %000 de locuitori în anul 2022</a:t>
            </a:r>
            <a:r>
              <a:rPr lang="en-US" altLang="ro-RO" sz="2600" dirty="0">
                <a:solidFill>
                  <a:schemeClr val="tx2"/>
                </a:solidFill>
                <a:latin typeface="+mn-lt"/>
              </a:rPr>
              <a:t>. </a:t>
            </a:r>
            <a:r>
              <a:rPr lang="ro-RO" sz="2600" noProof="0" dirty="0">
                <a:solidFill>
                  <a:schemeClr val="tx2"/>
                </a:solidFill>
                <a:latin typeface="+mn-lt"/>
              </a:rPr>
              <a:t>Tendința descrescătoare a incidenței din ultimii ani se poate datora scăderii fondului receptiv, ca urmare a vaccinării rujeolă-oreion-rubeolă (ROR) introduse în anul 2004 - 2005 și a campaniei suplimentare de vaccinare ROR din anii 2016 - 2019, dar mai ales contextului pandemic, care a dus pe de o parte la o sub-raportare a cazurilor, iar pe de altă parte la diminuarea transmiterii unor boli pe cale respiratorie prin purtarea măștii de protecție</a:t>
            </a:r>
            <a:r>
              <a:rPr lang="en-US" altLang="ro-RO" sz="2600" dirty="0">
                <a:solidFill>
                  <a:schemeClr val="tx2"/>
                </a:solidFill>
                <a:latin typeface="+mn-lt"/>
              </a:rPr>
              <a:t>. </a:t>
            </a:r>
            <a:r>
              <a:rPr lang="ro-RO" sz="2600" noProof="0" dirty="0">
                <a:solidFill>
                  <a:schemeClr val="tx2"/>
                </a:solidFill>
                <a:latin typeface="+mn-lt"/>
              </a:rPr>
              <a:t>Totuși, se observă o ușoară creștere a incidenței în anul 2023 comparativ cu anii 2020 - 2021, ca urmare a reluării activităților curente, fără restricții, pe fondul scăderii presiunii exercitate de evoluția pandemiei </a:t>
            </a:r>
            <a:r>
              <a:rPr lang="en-US" altLang="ro-RO" sz="2600" dirty="0">
                <a:solidFill>
                  <a:schemeClr val="tx2"/>
                </a:solidFill>
                <a:latin typeface="+mn-lt"/>
              </a:rPr>
              <a:t>[</a:t>
            </a:r>
            <a:r>
              <a:rPr lang="ro-RO" altLang="ro-RO" sz="2600" dirty="0">
                <a:solidFill>
                  <a:schemeClr val="tx2"/>
                </a:solidFill>
                <a:latin typeface="+mn-lt"/>
              </a:rPr>
              <a:t>36</a:t>
            </a:r>
            <a:r>
              <a:rPr lang="en-US" altLang="ro-RO" sz="2600" dirty="0">
                <a:solidFill>
                  <a:schemeClr val="tx2"/>
                </a:solidFill>
                <a:latin typeface="+mn-lt"/>
              </a:rPr>
              <a:t>].</a:t>
            </a:r>
          </a:p>
        </p:txBody>
      </p:sp>
      <p:sp>
        <p:nvSpPr>
          <p:cNvPr id="29700" name="Slide Number Placeholder 3">
            <a:extLst>
              <a:ext uri="{FF2B5EF4-FFF2-40B4-BE49-F238E27FC236}">
                <a16:creationId xmlns:a16="http://schemas.microsoft.com/office/drawing/2014/main" id="{A6425014-7A61-86B6-CE90-D12D7DD159E7}"/>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925F905A-D34E-4922-8A9B-974FFB4B0753}"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13</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D9EDE8F7-43AE-0646-5642-32B0CA3F7B26}"/>
              </a:ext>
            </a:extLst>
          </p:cNvPr>
          <p:cNvSpPr txBox="1"/>
          <p:nvPr/>
        </p:nvSpPr>
        <p:spPr>
          <a:xfrm>
            <a:off x="2619829" y="12260084"/>
            <a:ext cx="18784220" cy="1200329"/>
          </a:xfrm>
          <a:prstGeom prst="rect">
            <a:avLst/>
          </a:prstGeom>
          <a:noFill/>
        </p:spPr>
        <p:txBody>
          <a:bodyPr wrap="square" rtlCol="0">
            <a:spAutoFit/>
          </a:bodyPr>
          <a:lstStyle/>
          <a:p>
            <a:r>
              <a:rPr lang="ro-RO" dirty="0"/>
              <a:t>Surse:</a:t>
            </a:r>
          </a:p>
          <a:p>
            <a:r>
              <a:rPr lang="ro-RO" dirty="0"/>
              <a:t>34. Doina </a:t>
            </a:r>
            <a:r>
              <a:rPr lang="ro-RO" dirty="0" err="1"/>
              <a:t>Azoicăi</a:t>
            </a:r>
            <a:r>
              <a:rPr lang="ro-RO" dirty="0"/>
              <a:t>. Îndreptar de vaccinare în cabinetul medicului de familie. Editura a II-a, Editura medicală </a:t>
            </a:r>
            <a:r>
              <a:rPr lang="ro-RO" dirty="0" err="1"/>
              <a:t>Amaltea</a:t>
            </a:r>
            <a:r>
              <a:rPr lang="ro-RO" dirty="0"/>
              <a:t>, București, 2023: 154-158</a:t>
            </a:r>
            <a:br>
              <a:rPr lang="ro-RO" dirty="0"/>
            </a:br>
            <a:r>
              <a:rPr lang="ro-RO" dirty="0"/>
              <a:t>35. ECDC, www.ecdc.europa.eu/sites/default/files/documents/mumps-annual-epidemiological-report-for-2022.pdf</a:t>
            </a:r>
            <a:br>
              <a:rPr lang="ro-RO" dirty="0"/>
            </a:br>
            <a:r>
              <a:rPr lang="ro-RO" dirty="0"/>
              <a:t>36. INSP, www.insp.gov.ro/centrul-national-de-supraveghere-si-control-al-bolilor-transmisibile-cnscbt/rapoarte-anuale/</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242AE3-0160-10E6-B3DF-61C9F6D52A6A}"/>
              </a:ext>
            </a:extLst>
          </p:cNvPr>
          <p:cNvSpPr>
            <a:spLocks noGrp="1"/>
          </p:cNvSpPr>
          <p:nvPr>
            <p:ph type="title"/>
          </p:nvPr>
        </p:nvSpPr>
        <p:spPr>
          <a:xfrm>
            <a:off x="2471510" y="824706"/>
            <a:ext cx="13604875" cy="731837"/>
          </a:xfrm>
        </p:spPr>
        <p:txBody>
          <a:bodyPr/>
          <a:lstStyle/>
          <a:p>
            <a:pPr>
              <a:defRPr/>
            </a:pPr>
            <a:r>
              <a:rPr lang="en-US" sz="6000" dirty="0"/>
              <a:t>RUBEOLA</a:t>
            </a:r>
          </a:p>
        </p:txBody>
      </p:sp>
      <p:sp>
        <p:nvSpPr>
          <p:cNvPr id="3" name="Text Placeholder 2">
            <a:extLst>
              <a:ext uri="{FF2B5EF4-FFF2-40B4-BE49-F238E27FC236}">
                <a16:creationId xmlns:a16="http://schemas.microsoft.com/office/drawing/2014/main" id="{954F5222-4FD4-9A40-528F-47CE706D3A8E}"/>
              </a:ext>
            </a:extLst>
          </p:cNvPr>
          <p:cNvSpPr>
            <a:spLocks noGrp="1"/>
          </p:cNvSpPr>
          <p:nvPr>
            <p:ph type="body" sz="quarter" idx="13"/>
          </p:nvPr>
        </p:nvSpPr>
        <p:spPr>
          <a:xfrm>
            <a:off x="2471510" y="1950244"/>
            <a:ext cx="20799425" cy="8091828"/>
          </a:xfrm>
        </p:spPr>
        <p:txBody>
          <a:bodyPr/>
          <a:lstStyle/>
          <a:p>
            <a:r>
              <a:rPr lang="ro-RO" sz="3000" noProof="0" dirty="0">
                <a:solidFill>
                  <a:srgbClr val="131131"/>
                </a:solidFill>
                <a:latin typeface="+mn-lt"/>
              </a:rPr>
              <a:t>Este o boală </a:t>
            </a:r>
            <a:r>
              <a:rPr lang="ro-RO" sz="3000" noProof="0" dirty="0" err="1">
                <a:solidFill>
                  <a:srgbClr val="131131"/>
                </a:solidFill>
                <a:latin typeface="+mn-lt"/>
              </a:rPr>
              <a:t>infecto</a:t>
            </a:r>
            <a:r>
              <a:rPr lang="ro-RO" sz="3000" noProof="0" dirty="0">
                <a:solidFill>
                  <a:srgbClr val="131131"/>
                </a:solidFill>
                <a:latin typeface="+mn-lt"/>
              </a:rPr>
              <a:t>-contagioasă determinată de virusul rubeolic, un ADN virus care aparține familiei </a:t>
            </a:r>
            <a:r>
              <a:rPr lang="ro-RO" sz="3000" noProof="0" dirty="0" err="1">
                <a:solidFill>
                  <a:srgbClr val="131131"/>
                </a:solidFill>
                <a:latin typeface="+mn-lt"/>
              </a:rPr>
              <a:t>Tagoviridae</a:t>
            </a:r>
            <a:r>
              <a:rPr lang="ro-RO" sz="3000" noProof="0" dirty="0">
                <a:solidFill>
                  <a:srgbClr val="131131"/>
                </a:solidFill>
                <a:latin typeface="+mn-lt"/>
              </a:rPr>
              <a:t>, genul </a:t>
            </a:r>
            <a:r>
              <a:rPr lang="ro-RO" sz="3000" noProof="0" dirty="0" err="1">
                <a:solidFill>
                  <a:srgbClr val="131131"/>
                </a:solidFill>
                <a:latin typeface="+mn-lt"/>
              </a:rPr>
              <a:t>Rubivirus</a:t>
            </a:r>
            <a:r>
              <a:rPr lang="en-US" altLang="ro-RO" sz="3000" dirty="0">
                <a:solidFill>
                  <a:srgbClr val="131131"/>
                </a:solidFill>
                <a:latin typeface="+mn-lt"/>
              </a:rPr>
              <a:t>. </a:t>
            </a:r>
          </a:p>
          <a:p>
            <a:r>
              <a:rPr lang="ro-RO" sz="3000" noProof="0" dirty="0">
                <a:solidFill>
                  <a:srgbClr val="131131"/>
                </a:solidFill>
                <a:latin typeface="+mn-lt"/>
              </a:rPr>
              <a:t>Se transmite pe cale aerogenă prin intermediul picăturilor </a:t>
            </a:r>
            <a:r>
              <a:rPr lang="ro-RO" sz="3000" noProof="0" dirty="0" err="1">
                <a:solidFill>
                  <a:srgbClr val="131131"/>
                </a:solidFill>
                <a:latin typeface="+mn-lt"/>
              </a:rPr>
              <a:t>Flugge</a:t>
            </a:r>
            <a:r>
              <a:rPr lang="ro-RO" sz="3000" noProof="0" dirty="0">
                <a:solidFill>
                  <a:srgbClr val="131131"/>
                </a:solidFill>
                <a:latin typeface="+mn-lt"/>
              </a:rPr>
              <a:t>, pe cale hematogenă </a:t>
            </a:r>
            <a:r>
              <a:rPr lang="ro-RO" sz="3000" noProof="0" dirty="0" err="1">
                <a:solidFill>
                  <a:srgbClr val="131131"/>
                </a:solidFill>
                <a:latin typeface="+mn-lt"/>
              </a:rPr>
              <a:t>transplacentar</a:t>
            </a:r>
            <a:r>
              <a:rPr lang="ro-RO" sz="3000" noProof="0" dirty="0">
                <a:solidFill>
                  <a:srgbClr val="131131"/>
                </a:solidFill>
                <a:latin typeface="+mn-lt"/>
              </a:rPr>
              <a:t> sau </a:t>
            </a:r>
            <a:r>
              <a:rPr lang="ro-RO" sz="3000" noProof="0" dirty="0" err="1">
                <a:solidFill>
                  <a:srgbClr val="131131"/>
                </a:solidFill>
                <a:latin typeface="+mn-lt"/>
              </a:rPr>
              <a:t>transcervical</a:t>
            </a:r>
            <a:r>
              <a:rPr lang="ro-RO" sz="3000" noProof="0" dirty="0">
                <a:solidFill>
                  <a:srgbClr val="131131"/>
                </a:solidFill>
                <a:latin typeface="+mn-lt"/>
              </a:rPr>
              <a:t> în cazul rubeolei congenitale</a:t>
            </a:r>
            <a:r>
              <a:rPr lang="en-US" altLang="ro-RO" sz="3000" dirty="0">
                <a:solidFill>
                  <a:srgbClr val="131131"/>
                </a:solidFill>
                <a:latin typeface="+mn-lt"/>
              </a:rPr>
              <a:t>. </a:t>
            </a:r>
          </a:p>
          <a:p>
            <a:r>
              <a:rPr lang="ro-RO" sz="3000" noProof="0" dirty="0">
                <a:solidFill>
                  <a:srgbClr val="131131"/>
                </a:solidFill>
                <a:latin typeface="+mn-lt"/>
              </a:rPr>
              <a:t>Prevenția se realizează prin vaccinare, fiind o metoda simplă, eficientă și sigură de protecție. Imunizarea împotriva rubeolei a început în Europa în anii 1970 și a avut un impact profund asupra epidemiologiei rubeolei și sindromului rubeolei congenitale </a:t>
            </a:r>
            <a:r>
              <a:rPr lang="en-US" altLang="ro-RO" sz="3000" dirty="0">
                <a:solidFill>
                  <a:srgbClr val="131131"/>
                </a:solidFill>
                <a:latin typeface="+mn-lt"/>
              </a:rPr>
              <a:t>[</a:t>
            </a:r>
            <a:r>
              <a:rPr lang="ro-RO" altLang="ro-RO" sz="3000" dirty="0">
                <a:solidFill>
                  <a:srgbClr val="131131"/>
                </a:solidFill>
                <a:latin typeface="+mn-lt"/>
              </a:rPr>
              <a:t>37</a:t>
            </a:r>
            <a:r>
              <a:rPr lang="en-US" altLang="ro-RO" sz="3000" dirty="0">
                <a:solidFill>
                  <a:srgbClr val="131131"/>
                </a:solidFill>
                <a:latin typeface="+mn-lt"/>
              </a:rPr>
              <a:t>].</a:t>
            </a:r>
          </a:p>
          <a:p>
            <a:r>
              <a:rPr lang="ro-RO" sz="3000" noProof="0" dirty="0">
                <a:solidFill>
                  <a:srgbClr val="131131"/>
                </a:solidFill>
                <a:latin typeface="+mn-lt"/>
              </a:rPr>
              <a:t>În perioada 1 decembrie 2023 - 30 noiembrie 2024, 30 de state membre ale UE/SEE au raportat un total de 271 de cazuri de rubeolă, dintre care 24 (1,0%) au fost confirmate de laboratorul. În această perioadă de 12 luni, 22 de țări (Croația, Belgia, Cehia, Danemarca, Estonia, Grecia, Spania, Irlanda, Cipru, Luxemburg, Ungaria, Malta, Țările de Jos, Austria, Portugalia, România, Slovenia, Finlanda, Suedia, Norvegia, Islanda și Liechtenstein) au raportat 0 cazuri. Cel mai mare număr de cazuri au fost raportate de Polonia (236), Germania (27), Italia (2) și Letonia (2), reprezentând 87,1%, 10,0%, 0,7% și 0,7% din toate cazurile. Ratele de notificare peste media UE/SEE de 0,6 cazuri la un milion de locuitori au fost raportate de Polonia (6,4) și Letonia </a:t>
            </a:r>
            <a:r>
              <a:rPr lang="en-US" altLang="ro-RO" sz="3000" dirty="0">
                <a:solidFill>
                  <a:srgbClr val="131131"/>
                </a:solidFill>
                <a:latin typeface="+mn-lt"/>
              </a:rPr>
              <a:t>(1,1).</a:t>
            </a:r>
          </a:p>
          <a:p>
            <a:r>
              <a:rPr lang="ro-RO" sz="3000" noProof="0" dirty="0">
                <a:solidFill>
                  <a:srgbClr val="131131"/>
                </a:solidFill>
                <a:latin typeface="+mn-lt"/>
              </a:rPr>
              <a:t>Datele din Polonia trebuie interpretate cu prudență, deoarece doar 10 din 256 de cazuri (3,90%) au fost confirmate de laborator</a:t>
            </a:r>
            <a:r>
              <a:rPr lang="en-US" altLang="ro-RO" sz="3000" dirty="0">
                <a:solidFill>
                  <a:srgbClr val="131131"/>
                </a:solidFill>
                <a:latin typeface="+mn-lt"/>
              </a:rPr>
              <a:t>.</a:t>
            </a:r>
          </a:p>
          <a:p>
            <a:r>
              <a:rPr lang="ro-RO" sz="3000" noProof="0" dirty="0">
                <a:solidFill>
                  <a:srgbClr val="131131"/>
                </a:solidFill>
                <a:latin typeface="+mn-lt"/>
              </a:rPr>
              <a:t>Nu au fost raportate spre ECDC decese atribuite rubeolei în această perioadă </a:t>
            </a:r>
            <a:r>
              <a:rPr lang="en-US" altLang="ro-RO" sz="3000" dirty="0">
                <a:solidFill>
                  <a:srgbClr val="131131"/>
                </a:solidFill>
                <a:latin typeface="+mn-lt"/>
              </a:rPr>
              <a:t>[</a:t>
            </a:r>
            <a:r>
              <a:rPr lang="ro-RO" altLang="ro-RO" sz="3000" dirty="0">
                <a:solidFill>
                  <a:srgbClr val="131131"/>
                </a:solidFill>
                <a:latin typeface="+mn-lt"/>
              </a:rPr>
              <a:t>38</a:t>
            </a:r>
            <a:r>
              <a:rPr lang="en-US" altLang="ro-RO" sz="3000" dirty="0">
                <a:solidFill>
                  <a:srgbClr val="131131"/>
                </a:solidFill>
                <a:latin typeface="+mn-lt"/>
              </a:rPr>
              <a:t>].</a:t>
            </a:r>
          </a:p>
          <a:p>
            <a:r>
              <a:rPr lang="ro-RO" sz="3000" noProof="0" dirty="0">
                <a:solidFill>
                  <a:srgbClr val="131131"/>
                </a:solidFill>
                <a:latin typeface="+mn-lt"/>
              </a:rPr>
              <a:t>Conform INSP-CNSCBT, în anul 2023, în România a fost raportat un caz de rubeolă de import, incidența fiind 0,005%000 locuitori, comparativ cu 0%000 locuitori în anul 2022. De la ultima epidemie de rubeolă din anul 2012, când s-a înregistrat o incidență 97,5%000, valorile au început să scadă</a:t>
            </a:r>
            <a:r>
              <a:rPr lang="ro-RO" altLang="ro-RO" sz="3000" dirty="0">
                <a:solidFill>
                  <a:srgbClr val="131131"/>
                </a:solidFill>
                <a:latin typeface="+mn-lt"/>
              </a:rPr>
              <a:t> [36].</a:t>
            </a:r>
            <a:endParaRPr lang="en-US" altLang="ro-RO" sz="3000" dirty="0">
              <a:solidFill>
                <a:srgbClr val="131131"/>
              </a:solidFill>
              <a:latin typeface="+mn-lt"/>
            </a:endParaRPr>
          </a:p>
        </p:txBody>
      </p:sp>
      <p:sp>
        <p:nvSpPr>
          <p:cNvPr id="30724" name="Slide Number Placeholder 3">
            <a:extLst>
              <a:ext uri="{FF2B5EF4-FFF2-40B4-BE49-F238E27FC236}">
                <a16:creationId xmlns:a16="http://schemas.microsoft.com/office/drawing/2014/main" id="{EBBD775B-A638-E60E-C60C-F56732753B03}"/>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8A565629-F1E5-4155-B36D-8F8DABA82379}"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14</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E369260B-30FD-EFC2-1361-8D12F7801AB8}"/>
              </a:ext>
            </a:extLst>
          </p:cNvPr>
          <p:cNvSpPr txBox="1"/>
          <p:nvPr/>
        </p:nvSpPr>
        <p:spPr>
          <a:xfrm>
            <a:off x="2471510" y="11894165"/>
            <a:ext cx="18784220" cy="1200329"/>
          </a:xfrm>
          <a:prstGeom prst="rect">
            <a:avLst/>
          </a:prstGeom>
          <a:noFill/>
        </p:spPr>
        <p:txBody>
          <a:bodyPr wrap="square" rtlCol="0">
            <a:spAutoFit/>
          </a:bodyPr>
          <a:lstStyle/>
          <a:p>
            <a:r>
              <a:rPr lang="ro-RO" dirty="0"/>
              <a:t>Surse:</a:t>
            </a:r>
          </a:p>
          <a:p>
            <a:r>
              <a:rPr lang="ro-RO" dirty="0"/>
              <a:t>36.INSP, www.insp.gov.ro/centrul-national-de-supraveghere-si-control-al-bolilor-transmisibile-cnscbt/rapoarte-anuale/</a:t>
            </a:r>
            <a:br>
              <a:rPr lang="ro-RO" dirty="0"/>
            </a:br>
            <a:r>
              <a:rPr lang="ro-RO" dirty="0"/>
              <a:t>37.ECDC. www.ecdc.europa.eu/en/rubella/facts</a:t>
            </a:r>
            <a:br>
              <a:rPr lang="ro-RO" dirty="0"/>
            </a:br>
            <a:r>
              <a:rPr lang="ro-RO" dirty="0"/>
              <a:t>38.ECDC, https://measles-rubella-monthly.ecdc.europa.eu/</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5EC4B1-2FC3-F6B1-044E-85C604BA935A}"/>
              </a:ext>
            </a:extLst>
          </p:cNvPr>
          <p:cNvSpPr>
            <a:spLocks noGrp="1"/>
          </p:cNvSpPr>
          <p:nvPr>
            <p:ph type="title"/>
          </p:nvPr>
        </p:nvSpPr>
        <p:spPr>
          <a:xfrm>
            <a:off x="2298988" y="4618139"/>
            <a:ext cx="19786023" cy="4497184"/>
          </a:xfrm>
        </p:spPr>
        <p:txBody>
          <a:bodyPr>
            <a:noAutofit/>
          </a:bodyPr>
          <a:lstStyle/>
          <a:p>
            <a:pPr>
              <a:defRPr/>
            </a:pPr>
            <a:r>
              <a:rPr lang="vi-VN" sz="8000" dirty="0">
                <a:latin typeface="Calibri" pitchFamily="34" charset="0"/>
                <a:cs typeface="Calibri" pitchFamily="34" charset="0"/>
              </a:rPr>
              <a:t>Tema</a:t>
            </a:r>
            <a:r>
              <a:rPr lang="ro-RO" sz="8000" dirty="0">
                <a:latin typeface="Calibri" pitchFamily="34" charset="0"/>
                <a:cs typeface="Calibri" pitchFamily="34" charset="0"/>
              </a:rPr>
              <a:t> campaniei</a:t>
            </a:r>
            <a:r>
              <a:rPr lang="vi-VN" sz="8000" dirty="0">
                <a:latin typeface="Calibri" pitchFamily="34" charset="0"/>
                <a:cs typeface="Calibri" pitchFamily="34" charset="0"/>
              </a:rPr>
              <a:t>: </a:t>
            </a:r>
            <a:br>
              <a:rPr lang="ro-RO" sz="6000" dirty="0">
                <a:latin typeface="Calibri" pitchFamily="34" charset="0"/>
                <a:cs typeface="Calibri" pitchFamily="34" charset="0"/>
              </a:rPr>
            </a:br>
            <a:br>
              <a:rPr lang="ro-RO" sz="6000" dirty="0">
                <a:latin typeface="Calibri" pitchFamily="34" charset="0"/>
                <a:cs typeface="Calibri" pitchFamily="34" charset="0"/>
              </a:rPr>
            </a:br>
            <a:r>
              <a:rPr lang="ro-RO" sz="6600" dirty="0">
                <a:solidFill>
                  <a:srgbClr val="FF0000"/>
                </a:solidFill>
                <a:latin typeface="Calibri" pitchFamily="34" charset="0"/>
                <a:cs typeface="Calibri" pitchFamily="34" charset="0"/>
              </a:rPr>
              <a:t>Promovarea vaccinurilor din </a:t>
            </a:r>
            <a:br>
              <a:rPr lang="ro-RO" sz="6600" dirty="0">
                <a:solidFill>
                  <a:srgbClr val="FF0000"/>
                </a:solidFill>
                <a:latin typeface="Calibri" pitchFamily="34" charset="0"/>
                <a:cs typeface="Calibri" pitchFamily="34" charset="0"/>
              </a:rPr>
            </a:br>
            <a:r>
              <a:rPr lang="ro-RO" sz="6600" dirty="0">
                <a:solidFill>
                  <a:srgbClr val="FF0000"/>
                </a:solidFill>
                <a:latin typeface="Calibri" pitchFamily="34" charset="0"/>
                <a:cs typeface="Calibri" pitchFamily="34" charset="0"/>
              </a:rPr>
              <a:t>Calendarul Național de Vaccinare</a:t>
            </a:r>
            <a:br>
              <a:rPr lang="ro-RO" sz="4400" dirty="0">
                <a:solidFill>
                  <a:srgbClr val="FF0000"/>
                </a:solidFill>
                <a:cs typeface="Calibri" pitchFamily="34" charset="0"/>
              </a:rPr>
            </a:br>
            <a:br>
              <a:rPr lang="vi-VN" sz="4400" dirty="0">
                <a:solidFill>
                  <a:srgbClr val="FF0000"/>
                </a:solidFill>
                <a:latin typeface="Calibri" pitchFamily="34" charset="0"/>
                <a:cs typeface="Calibri" pitchFamily="34" charset="0"/>
              </a:rPr>
            </a:br>
            <a:br>
              <a:rPr lang="vi-VN" sz="4000" dirty="0">
                <a:latin typeface="Calibri" pitchFamily="34" charset="0"/>
                <a:cs typeface="Calibri" pitchFamily="34" charset="0"/>
              </a:rPr>
            </a:br>
            <a:br>
              <a:rPr lang="vi-VN" sz="4000" dirty="0"/>
            </a:br>
            <a:endParaRPr lang="ro-RO" sz="4000"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87B68E-8484-E751-2339-915A9538D8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75B6488-B4F3-6319-E460-7C111FDFBA94}"/>
              </a:ext>
            </a:extLst>
          </p:cNvPr>
          <p:cNvSpPr>
            <a:spLocks noGrp="1"/>
          </p:cNvSpPr>
          <p:nvPr>
            <p:ph type="title"/>
          </p:nvPr>
        </p:nvSpPr>
        <p:spPr>
          <a:xfrm>
            <a:off x="2298988" y="4618139"/>
            <a:ext cx="19786023" cy="4497184"/>
          </a:xfrm>
        </p:spPr>
        <p:txBody>
          <a:bodyPr>
            <a:noAutofit/>
          </a:bodyPr>
          <a:lstStyle/>
          <a:p>
            <a:pPr>
              <a:defRPr/>
            </a:pPr>
            <a:r>
              <a:rPr lang="ro-RO" sz="8000" dirty="0">
                <a:latin typeface="Calibri" pitchFamily="34" charset="0"/>
                <a:cs typeface="Calibri" pitchFamily="34" charset="0"/>
              </a:rPr>
              <a:t>Sloganul campaniei</a:t>
            </a:r>
            <a:r>
              <a:rPr lang="vi-VN" sz="8000" dirty="0">
                <a:latin typeface="Calibri" pitchFamily="34" charset="0"/>
                <a:cs typeface="Calibri" pitchFamily="34" charset="0"/>
              </a:rPr>
              <a:t>: </a:t>
            </a:r>
            <a:br>
              <a:rPr lang="ro-RO" sz="6000" dirty="0">
                <a:latin typeface="Calibri" pitchFamily="34" charset="0"/>
                <a:cs typeface="Calibri" pitchFamily="34" charset="0"/>
              </a:rPr>
            </a:br>
            <a:br>
              <a:rPr lang="ro-RO" sz="6000" dirty="0">
                <a:latin typeface="Calibri" pitchFamily="34" charset="0"/>
                <a:cs typeface="Calibri" pitchFamily="34" charset="0"/>
              </a:rPr>
            </a:br>
            <a:r>
              <a:rPr lang="ro-RO" sz="6600" dirty="0">
                <a:solidFill>
                  <a:srgbClr val="FF0000"/>
                </a:solidFill>
                <a:latin typeface="Calibri" pitchFamily="34" charset="0"/>
                <a:cs typeface="Calibri" pitchFamily="34" charset="0"/>
              </a:rPr>
              <a:t>COPIL VACCINAT: COPIL PROTEJAT!</a:t>
            </a:r>
            <a:br>
              <a:rPr lang="ro-RO" sz="4400" dirty="0">
                <a:solidFill>
                  <a:srgbClr val="FF0000"/>
                </a:solidFill>
                <a:cs typeface="Calibri" pitchFamily="34" charset="0"/>
              </a:rPr>
            </a:br>
            <a:br>
              <a:rPr lang="vi-VN" sz="4400" dirty="0">
                <a:solidFill>
                  <a:srgbClr val="FF0000"/>
                </a:solidFill>
                <a:latin typeface="Calibri" pitchFamily="34" charset="0"/>
                <a:cs typeface="Calibri" pitchFamily="34" charset="0"/>
              </a:rPr>
            </a:br>
            <a:br>
              <a:rPr lang="vi-VN" sz="4000" dirty="0">
                <a:latin typeface="Calibri" pitchFamily="34" charset="0"/>
                <a:cs typeface="Calibri" pitchFamily="34" charset="0"/>
              </a:rPr>
            </a:br>
            <a:br>
              <a:rPr lang="vi-VN" sz="4000" dirty="0"/>
            </a:br>
            <a:endParaRPr lang="ro-RO" sz="4000" dirty="0"/>
          </a:p>
        </p:txBody>
      </p:sp>
    </p:spTree>
    <p:extLst>
      <p:ext uri="{BB962C8B-B14F-4D97-AF65-F5344CB8AC3E}">
        <p14:creationId xmlns:p14="http://schemas.microsoft.com/office/powerpoint/2010/main" val="8265989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63B14C-CC59-6E0F-3578-A8A59CFD7DA9}"/>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E0A0FAA-9A83-004B-6C6D-22FAB7331855}"/>
              </a:ext>
            </a:extLst>
          </p:cNvPr>
          <p:cNvSpPr>
            <a:spLocks noGrp="1"/>
          </p:cNvSpPr>
          <p:nvPr>
            <p:ph sz="half" idx="1"/>
          </p:nvPr>
        </p:nvSpPr>
        <p:spPr>
          <a:xfrm>
            <a:off x="2623105" y="2294135"/>
            <a:ext cx="19137789" cy="9145191"/>
          </a:xfrm>
        </p:spPr>
        <p:txBody>
          <a:bodyPr>
            <a:normAutofit lnSpcReduction="10000"/>
          </a:bodyPr>
          <a:lstStyle/>
          <a:p>
            <a:r>
              <a:rPr lang="vi-VN" sz="8600" b="1" dirty="0">
                <a:latin typeface="Calibri" panose="020F0502020204030204" pitchFamily="34" charset="0"/>
                <a:ea typeface="Calibri" panose="020F0502020204030204" pitchFamily="34" charset="0"/>
                <a:cs typeface="Calibri" panose="020F0502020204030204" pitchFamily="34" charset="0"/>
              </a:rPr>
              <a:t>Scopul campaniei: </a:t>
            </a:r>
            <a:endParaRPr lang="ro-RO" sz="8600" b="1" dirty="0">
              <a:latin typeface="Calibri" panose="020F0502020204030204" pitchFamily="34" charset="0"/>
              <a:ea typeface="Calibri" panose="020F0502020204030204" pitchFamily="34" charset="0"/>
              <a:cs typeface="Calibri" panose="020F0502020204030204" pitchFamily="34" charset="0"/>
            </a:endParaRPr>
          </a:p>
          <a:p>
            <a:r>
              <a:rPr lang="vi-VN" sz="5800" b="1" dirty="0">
                <a:solidFill>
                  <a:srgbClr val="FF0000"/>
                </a:solidFill>
                <a:latin typeface="Calibri" panose="020F0502020204030204" pitchFamily="34" charset="0"/>
                <a:ea typeface="Calibri" panose="020F0502020204030204" pitchFamily="34" charset="0"/>
                <a:cs typeface="Calibri" panose="020F0502020204030204" pitchFamily="34" charset="0"/>
              </a:rPr>
              <a:t>Promovarea vaccinurilor din Calendarul Național de Vaccinare pentru îmbunătățirea acoperirii vaccinale</a:t>
            </a:r>
            <a:r>
              <a:rPr lang="ro-RO" sz="5800" b="1" dirty="0">
                <a:solidFill>
                  <a:srgbClr val="FF0000"/>
                </a:solidFill>
                <a:latin typeface="Calibri" panose="020F0502020204030204" pitchFamily="34" charset="0"/>
                <a:ea typeface="Calibri" panose="020F0502020204030204" pitchFamily="34" charset="0"/>
                <a:cs typeface="Calibri" panose="020F0502020204030204" pitchFamily="34" charset="0"/>
              </a:rPr>
              <a:t>.</a:t>
            </a:r>
          </a:p>
          <a:p>
            <a:endParaRPr lang="ro-RO" sz="4400" b="1" dirty="0">
              <a:latin typeface="Calibri" panose="020F0502020204030204" pitchFamily="34" charset="0"/>
              <a:ea typeface="Calibri" panose="020F0502020204030204" pitchFamily="34" charset="0"/>
              <a:cs typeface="Calibri" panose="020F0502020204030204" pitchFamily="34" charset="0"/>
            </a:endParaRPr>
          </a:p>
          <a:p>
            <a:r>
              <a:rPr lang="vi-VN" sz="8600" b="1" dirty="0">
                <a:latin typeface="Calibri" panose="020F0502020204030204" pitchFamily="34" charset="0"/>
                <a:ea typeface="Calibri" panose="020F0502020204030204" pitchFamily="34" charset="0"/>
                <a:cs typeface="Calibri" panose="020F0502020204030204" pitchFamily="34" charset="0"/>
              </a:rPr>
              <a:t>Obiectivele campaniei:</a:t>
            </a:r>
            <a:endParaRPr lang="ro-RO" sz="8600" b="1" dirty="0">
              <a:latin typeface="Calibri" panose="020F0502020204030204" pitchFamily="34" charset="0"/>
              <a:ea typeface="Calibri" panose="020F0502020204030204" pitchFamily="34" charset="0"/>
              <a:cs typeface="Calibri" panose="020F0502020204030204" pitchFamily="34" charset="0"/>
            </a:endParaRPr>
          </a:p>
          <a:p>
            <a:br>
              <a:rPr lang="ro-RO" sz="4400" dirty="0">
                <a:latin typeface="Calibri" panose="020F0502020204030204" pitchFamily="34" charset="0"/>
                <a:ea typeface="Calibri" panose="020F0502020204030204" pitchFamily="34" charset="0"/>
                <a:cs typeface="Calibri" panose="020F0502020204030204" pitchFamily="34" charset="0"/>
              </a:rPr>
            </a:br>
            <a:r>
              <a:rPr lang="ro-RO" sz="4300" dirty="0">
                <a:latin typeface="Calibri" panose="020F0502020204030204" pitchFamily="34" charset="0"/>
                <a:ea typeface="Calibri" panose="020F0502020204030204" pitchFamily="34" charset="0"/>
                <a:cs typeface="Calibri" panose="020F0502020204030204" pitchFamily="34" charset="0"/>
              </a:rPr>
              <a:t>1</a:t>
            </a:r>
            <a:r>
              <a:rPr lang="ro-RO" sz="4300" b="0" dirty="0">
                <a:latin typeface="Calibri" panose="020F0502020204030204" pitchFamily="34" charset="0"/>
                <a:ea typeface="Calibri" panose="020F0502020204030204" pitchFamily="34" charset="0"/>
                <a:cs typeface="Calibri" panose="020F0502020204030204" pitchFamily="34" charset="0"/>
              </a:rPr>
              <a:t>. </a:t>
            </a:r>
            <a:r>
              <a:rPr lang="ro-RO" sz="4300" dirty="0">
                <a:latin typeface="Calibri" panose="020F0502020204030204" pitchFamily="34" charset="0"/>
                <a:ea typeface="Calibri" panose="020F0502020204030204" pitchFamily="34" charset="0"/>
                <a:cs typeface="Calibri" panose="020F0502020204030204" pitchFamily="34" charset="0"/>
              </a:rPr>
              <a:t>C</a:t>
            </a:r>
            <a:r>
              <a:rPr lang="vi-VN" sz="4300" b="0" dirty="0">
                <a:latin typeface="Calibri" panose="020F0502020204030204" pitchFamily="34" charset="0"/>
                <a:ea typeface="Calibri" panose="020F0502020204030204" pitchFamily="34" charset="0"/>
                <a:cs typeface="Calibri" panose="020F0502020204030204" pitchFamily="34" charset="0"/>
              </a:rPr>
              <a:t>onştientizarea</a:t>
            </a:r>
            <a:r>
              <a:rPr lang="ro-RO" sz="4300" b="0" dirty="0">
                <a:latin typeface="Calibri" panose="020F0502020204030204" pitchFamily="34" charset="0"/>
                <a:ea typeface="Calibri" panose="020F0502020204030204" pitchFamily="34" charset="0"/>
                <a:cs typeface="Calibri" panose="020F0502020204030204" pitchFamily="34" charset="0"/>
              </a:rPr>
              <a:t> impactului bolilor care pot fi prevenite cu ajutorul vaccinurilor incluse în Calendarul Național de Vaccinare.</a:t>
            </a:r>
          </a:p>
          <a:p>
            <a:br>
              <a:rPr lang="ro-RO" sz="4300" b="0" dirty="0">
                <a:latin typeface="Calibri" panose="020F0502020204030204" pitchFamily="34" charset="0"/>
                <a:ea typeface="Calibri" panose="020F0502020204030204" pitchFamily="34" charset="0"/>
                <a:cs typeface="Calibri" panose="020F0502020204030204" pitchFamily="34" charset="0"/>
              </a:rPr>
            </a:br>
            <a:r>
              <a:rPr lang="ro-RO" sz="4300" dirty="0">
                <a:latin typeface="Calibri" panose="020F0502020204030204" pitchFamily="34" charset="0"/>
                <a:ea typeface="Calibri" panose="020F0502020204030204" pitchFamily="34" charset="0"/>
                <a:cs typeface="Calibri" panose="020F0502020204030204" pitchFamily="34" charset="0"/>
              </a:rPr>
              <a:t>2</a:t>
            </a:r>
            <a:r>
              <a:rPr lang="ro-RO" sz="4300" b="0" dirty="0">
                <a:latin typeface="Calibri" panose="020F0502020204030204" pitchFamily="34" charset="0"/>
                <a:ea typeface="Calibri" panose="020F0502020204030204" pitchFamily="34" charset="0"/>
                <a:cs typeface="Calibri" panose="020F0502020204030204" pitchFamily="34" charset="0"/>
              </a:rPr>
              <a:t>. C</a:t>
            </a:r>
            <a:r>
              <a:rPr lang="vi-VN" sz="4300" b="0" dirty="0">
                <a:latin typeface="Calibri" panose="020F0502020204030204" pitchFamily="34" charset="0"/>
                <a:ea typeface="Calibri" panose="020F0502020204030204" pitchFamily="34" charset="0"/>
                <a:cs typeface="Calibri" panose="020F0502020204030204" pitchFamily="34" charset="0"/>
              </a:rPr>
              <a:t>reșterea accesului </a:t>
            </a:r>
            <a:r>
              <a:rPr lang="ro-RO" sz="4300" b="0" dirty="0">
                <a:latin typeface="Calibri" panose="020F0502020204030204" pitchFamily="34" charset="0"/>
                <a:ea typeface="Calibri" panose="020F0502020204030204" pitchFamily="34" charset="0"/>
                <a:cs typeface="Calibri" panose="020F0502020204030204" pitchFamily="34" charset="0"/>
              </a:rPr>
              <a:t>părinților și profesioniștilor </a:t>
            </a:r>
            <a:r>
              <a:rPr lang="vi-VN" sz="4300" b="0" dirty="0">
                <a:latin typeface="Calibri" panose="020F0502020204030204" pitchFamily="34" charset="0"/>
                <a:ea typeface="Calibri" panose="020F0502020204030204" pitchFamily="34" charset="0"/>
                <a:cs typeface="Calibri" panose="020F0502020204030204" pitchFamily="34" charset="0"/>
              </a:rPr>
              <a:t>la informaț</a:t>
            </a:r>
            <a:r>
              <a:rPr lang="ro-RO" sz="4300" b="0" dirty="0">
                <a:latin typeface="Calibri" panose="020F0502020204030204" pitchFamily="34" charset="0"/>
                <a:ea typeface="Calibri" panose="020F0502020204030204" pitchFamily="34" charset="0"/>
                <a:cs typeface="Calibri" panose="020F0502020204030204" pitchFamily="34" charset="0"/>
              </a:rPr>
              <a:t>ii, </a:t>
            </a:r>
            <a:r>
              <a:rPr lang="vi-VN" sz="4300" b="0" dirty="0">
                <a:latin typeface="Calibri" panose="020F0502020204030204" pitchFamily="34" charset="0"/>
                <a:ea typeface="Calibri" panose="020F0502020204030204" pitchFamily="34" charset="0"/>
                <a:cs typeface="Calibri" panose="020F0502020204030204" pitchFamily="34" charset="0"/>
              </a:rPr>
              <a:t>pentru îmbunătățirea </a:t>
            </a:r>
            <a:r>
              <a:rPr lang="ro-RO" sz="4300" b="0" dirty="0">
                <a:latin typeface="Calibri" panose="020F0502020204030204" pitchFamily="34" charset="0"/>
                <a:ea typeface="Calibri" panose="020F0502020204030204" pitchFamily="34" charset="0"/>
                <a:cs typeface="Calibri" panose="020F0502020204030204" pitchFamily="34" charset="0"/>
              </a:rPr>
              <a:t>aderenței la administrarea în timp util a vaccinurilor prevăzute</a:t>
            </a:r>
            <a:r>
              <a:rPr lang="es-ES" sz="4300" b="0" dirty="0">
                <a:latin typeface="Calibri" panose="020F0502020204030204" pitchFamily="34" charset="0"/>
                <a:ea typeface="Calibri" panose="020F0502020204030204" pitchFamily="34" charset="0"/>
                <a:cs typeface="Calibri" panose="020F0502020204030204" pitchFamily="34" charset="0"/>
              </a:rPr>
              <a:t> </a:t>
            </a:r>
            <a:r>
              <a:rPr lang="ro-RO" sz="4300" b="0" dirty="0">
                <a:latin typeface="Calibri" panose="020F0502020204030204" pitchFamily="34" charset="0"/>
                <a:ea typeface="Calibri" panose="020F0502020204030204" pitchFamily="34" charset="0"/>
                <a:cs typeface="Calibri" panose="020F0502020204030204" pitchFamily="34" charset="0"/>
              </a:rPr>
              <a:t>în</a:t>
            </a:r>
            <a:r>
              <a:rPr lang="es-ES" sz="4300" b="0" dirty="0">
                <a:latin typeface="Calibri" panose="020F0502020204030204" pitchFamily="34" charset="0"/>
                <a:ea typeface="Calibri" panose="020F0502020204030204" pitchFamily="34" charset="0"/>
                <a:cs typeface="Calibri" panose="020F0502020204030204" pitchFamily="34" charset="0"/>
              </a:rPr>
              <a:t> </a:t>
            </a:r>
            <a:r>
              <a:rPr lang="ro-RO" sz="4300" b="0" dirty="0">
                <a:latin typeface="Calibri" panose="020F0502020204030204" pitchFamily="34" charset="0"/>
                <a:ea typeface="Calibri" panose="020F0502020204030204" pitchFamily="34" charset="0"/>
                <a:cs typeface="Calibri" panose="020F0502020204030204" pitchFamily="34" charset="0"/>
              </a:rPr>
              <a:t>Calendarul</a:t>
            </a:r>
            <a:r>
              <a:rPr lang="es-ES" sz="4300" b="0" dirty="0">
                <a:latin typeface="Calibri" panose="020F0502020204030204" pitchFamily="34" charset="0"/>
                <a:ea typeface="Calibri" panose="020F0502020204030204" pitchFamily="34" charset="0"/>
                <a:cs typeface="Calibri" panose="020F0502020204030204" pitchFamily="34" charset="0"/>
              </a:rPr>
              <a:t> </a:t>
            </a:r>
            <a:r>
              <a:rPr lang="ro-RO" sz="4300" b="0" dirty="0">
                <a:latin typeface="Calibri" panose="020F0502020204030204" pitchFamily="34" charset="0"/>
                <a:ea typeface="Calibri" panose="020F0502020204030204" pitchFamily="34" charset="0"/>
                <a:cs typeface="Calibri" panose="020F0502020204030204" pitchFamily="34" charset="0"/>
              </a:rPr>
              <a:t>Național</a:t>
            </a:r>
            <a:r>
              <a:rPr lang="es-ES" sz="4300" b="0" dirty="0">
                <a:latin typeface="Calibri" panose="020F0502020204030204" pitchFamily="34" charset="0"/>
                <a:ea typeface="Calibri" panose="020F0502020204030204" pitchFamily="34" charset="0"/>
                <a:cs typeface="Calibri" panose="020F0502020204030204" pitchFamily="34" charset="0"/>
              </a:rPr>
              <a:t> de </a:t>
            </a:r>
            <a:r>
              <a:rPr lang="ro-RO" sz="4300" b="0" dirty="0">
                <a:latin typeface="Calibri" panose="020F0502020204030204" pitchFamily="34" charset="0"/>
                <a:ea typeface="Calibri" panose="020F0502020204030204" pitchFamily="34" charset="0"/>
                <a:cs typeface="Calibri" panose="020F0502020204030204" pitchFamily="34" charset="0"/>
              </a:rPr>
              <a:t>Vaccinare</a:t>
            </a:r>
            <a:r>
              <a:rPr lang="vi-VN" sz="4300" b="0" dirty="0">
                <a:latin typeface="Calibri" panose="020F0502020204030204" pitchFamily="34" charset="0"/>
                <a:ea typeface="Calibri" panose="020F0502020204030204" pitchFamily="34" charset="0"/>
                <a:cs typeface="Calibri" panose="020F0502020204030204" pitchFamily="34" charset="0"/>
              </a:rPr>
              <a:t>.</a:t>
            </a:r>
            <a:endParaRPr lang="en-US" sz="4300"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552253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9B2807E-5AB8-4897-7B35-921D6529B7E4}"/>
              </a:ext>
            </a:extLst>
          </p:cNvPr>
          <p:cNvSpPr>
            <a:spLocks noGrp="1"/>
          </p:cNvSpPr>
          <p:nvPr>
            <p:ph type="title"/>
          </p:nvPr>
        </p:nvSpPr>
        <p:spPr>
          <a:xfrm>
            <a:off x="3396879" y="3616873"/>
            <a:ext cx="18817936" cy="6499716"/>
          </a:xfrm>
        </p:spPr>
        <p:txBody>
          <a:bodyPr>
            <a:normAutofit/>
          </a:bodyPr>
          <a:lstStyle/>
          <a:p>
            <a:pPr algn="ctr">
              <a:defRPr/>
            </a:pPr>
            <a:r>
              <a:rPr lang="ro-RO" sz="8900" dirty="0">
                <a:cs typeface="Calibri" pitchFamily="34" charset="0"/>
              </a:rPr>
              <a:t>Perioada de derulare a campaniei</a:t>
            </a:r>
            <a:br>
              <a:rPr lang="ro-RO" sz="8900" dirty="0">
                <a:cs typeface="Calibri" pitchFamily="34" charset="0"/>
              </a:rPr>
            </a:br>
            <a:br>
              <a:rPr lang="ro-RO" sz="8000" dirty="0">
                <a:cs typeface="Calibri" pitchFamily="34" charset="0"/>
              </a:rPr>
            </a:br>
            <a:r>
              <a:rPr lang="ro-RO" sz="6000" dirty="0">
                <a:cs typeface="Calibri" pitchFamily="34" charset="0"/>
              </a:rPr>
              <a:t>CAMPANIA NAȚIONALĂ DE PROMOVARE A VACCINĂRII</a:t>
            </a:r>
            <a:br>
              <a:rPr lang="ro-RO" sz="7300" dirty="0">
                <a:cs typeface="Calibri" pitchFamily="34" charset="0"/>
              </a:rPr>
            </a:br>
            <a:br>
              <a:rPr lang="ro-RO" sz="4000" dirty="0">
                <a:cs typeface="Calibri" pitchFamily="34" charset="0"/>
              </a:rPr>
            </a:br>
            <a:r>
              <a:rPr lang="ro-RO" sz="8000" dirty="0">
                <a:solidFill>
                  <a:srgbClr val="FF0000"/>
                </a:solidFill>
                <a:cs typeface="Calibri" pitchFamily="34" charset="0"/>
              </a:rPr>
              <a:t>martie-aprilie 2025</a:t>
            </a:r>
            <a:endParaRPr lang="ro-RO" sz="4800" dirty="0">
              <a:cs typeface="Calibri" pitchFamily="34"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F8B1A9-47DC-2EB2-CF50-80609EC0107D}"/>
              </a:ext>
            </a:extLst>
          </p:cNvPr>
          <p:cNvSpPr>
            <a:spLocks noGrp="1"/>
          </p:cNvSpPr>
          <p:nvPr>
            <p:ph type="title"/>
          </p:nvPr>
        </p:nvSpPr>
        <p:spPr>
          <a:xfrm>
            <a:off x="2732809" y="935183"/>
            <a:ext cx="20862297" cy="1109748"/>
          </a:xfrm>
        </p:spPr>
        <p:txBody>
          <a:bodyPr>
            <a:normAutofit/>
          </a:bodyPr>
          <a:lstStyle/>
          <a:p>
            <a:pPr>
              <a:defRPr/>
            </a:pPr>
            <a:r>
              <a:rPr lang="ro-RO" sz="6000" dirty="0"/>
              <a:t>Mesajele cheie ale campaniei</a:t>
            </a:r>
          </a:p>
        </p:txBody>
      </p:sp>
      <p:sp>
        <p:nvSpPr>
          <p:cNvPr id="3" name="Subtitle 2">
            <a:extLst>
              <a:ext uri="{FF2B5EF4-FFF2-40B4-BE49-F238E27FC236}">
                <a16:creationId xmlns:a16="http://schemas.microsoft.com/office/drawing/2014/main" id="{110BA5DC-449E-0517-C0A2-CC3150D959F9}"/>
              </a:ext>
            </a:extLst>
          </p:cNvPr>
          <p:cNvSpPr>
            <a:spLocks noGrp="1"/>
          </p:cNvSpPr>
          <p:nvPr>
            <p:ph sz="half" idx="1"/>
          </p:nvPr>
        </p:nvSpPr>
        <p:spPr>
          <a:xfrm>
            <a:off x="2896624" y="2282104"/>
            <a:ext cx="19498737" cy="8308311"/>
          </a:xfrm>
        </p:spPr>
        <p:txBody>
          <a:bodyPr>
            <a:normAutofit fontScale="92500" lnSpcReduction="10000"/>
          </a:bodyPr>
          <a:lstStyle/>
          <a:p>
            <a:pPr algn="just">
              <a:spcBef>
                <a:spcPct val="0"/>
              </a:spcBef>
            </a:pPr>
            <a:endParaRPr lang="ro-RO" altLang="en-US" sz="4000" dirty="0">
              <a:cs typeface="Times New Roman" panose="02020603050405020304" pitchFamily="18" charset="0"/>
            </a:endParaRP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Vaccinurile salvează vieți!</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Protejați-vă copiii împotriva bolilor care pot fi prevenite prin vaccinare!</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Vaccinurile incluse în Calendarul Național de Vaccinare sunt sigure și eficiente.</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Vaccinarea este singura modalitate de prevenire a rujeolei.</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Rujeola poate fi prevenită cu doar două doze de vaccin ROR.</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Persoanele de toate vârstele se pot îmbolnăvi de tuse convulsivă și o pot transmite sugarilor și copiilor mici.</a:t>
            </a:r>
          </a:p>
          <a:p>
            <a:pPr marL="571500" indent="-571500" algn="just">
              <a:lnSpc>
                <a:spcPct val="100000"/>
              </a:lnSpc>
              <a:spcBef>
                <a:spcPts val="600"/>
              </a:spcBef>
              <a:spcAft>
                <a:spcPts val="600"/>
              </a:spcAft>
              <a:buFont typeface="Arial" panose="020B0604020202020204" pitchFamily="34" charset="0"/>
              <a:buChar char="•"/>
            </a:pPr>
            <a:r>
              <a:rPr lang="ro-RO" altLang="en-US" sz="4400" dirty="0">
                <a:cs typeface="Times New Roman" panose="02020603050405020304" pitchFamily="18" charset="0"/>
              </a:rPr>
              <a:t>Vaccinurile de rapel pentru copii și adulți împiedică răspândirea tusei convulsive la nou-născuți și sugari.</a:t>
            </a:r>
          </a:p>
          <a:p>
            <a:pPr algn="just">
              <a:spcBef>
                <a:spcPct val="0"/>
              </a:spcBef>
            </a:pPr>
            <a:endParaRPr lang="ro-RO" altLang="en-US" sz="4400" dirty="0">
              <a:cs typeface="Times New Roman" panose="02020603050405020304" pitchFamily="18" charset="0"/>
            </a:endParaRPr>
          </a:p>
          <a:p>
            <a:pPr algn="just">
              <a:spcBef>
                <a:spcPct val="0"/>
              </a:spcBef>
            </a:pPr>
            <a:r>
              <a:rPr lang="ro-RO" altLang="en-US" sz="4400" dirty="0">
                <a:cs typeface="Times New Roman" panose="02020603050405020304" pitchFamily="18" charset="0"/>
              </a:rPr>
              <a:t>Părinții vor fi încurajați să își vaccineze copiii și să discute cu profesioniștii din domeniul medical despre toate preocupările lor legate de vaccinare.</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564A190-EB79-E311-F379-414D6B9B97C4}"/>
              </a:ext>
            </a:extLst>
          </p:cNvPr>
          <p:cNvSpPr>
            <a:spLocks noGrp="1"/>
          </p:cNvSpPr>
          <p:nvPr>
            <p:ph sz="half" idx="1"/>
          </p:nvPr>
        </p:nvSpPr>
        <p:spPr>
          <a:xfrm>
            <a:off x="2518246" y="1995411"/>
            <a:ext cx="10652323" cy="9742640"/>
          </a:xfrm>
        </p:spPr>
        <p:txBody>
          <a:bodyPr>
            <a:noAutofit/>
          </a:bodyPr>
          <a:lstStyle/>
          <a:p>
            <a:r>
              <a:rPr lang="vi-VN" sz="3600" dirty="0">
                <a:latin typeface="Calibri" panose="020F0502020204030204" pitchFamily="34" charset="0"/>
                <a:cs typeface="Calibri" pitchFamily="34" charset="0"/>
              </a:rPr>
              <a:t>Vaccinurile </a:t>
            </a:r>
            <a:r>
              <a:rPr lang="ro-RO" sz="3600" dirty="0">
                <a:latin typeface="Calibri" panose="020F0502020204030204" pitchFamily="34" charset="0"/>
                <a:cs typeface="Calibri" pitchFamily="34" charset="0"/>
              </a:rPr>
              <a:t>ne </a:t>
            </a:r>
            <a:r>
              <a:rPr lang="vi-VN" sz="3600" dirty="0">
                <a:latin typeface="Calibri" panose="020F0502020204030204" pitchFamily="34" charset="0"/>
                <a:cs typeface="Calibri" pitchFamily="34" charset="0"/>
              </a:rPr>
              <a:t>protejează prin antrenarea și întărirea sistemului imunitar pentru a se apăra împotriva infecțiilor care pot fi prevenite prin vaccin</a:t>
            </a:r>
            <a:r>
              <a:rPr lang="ro-RO" sz="3600" dirty="0">
                <a:latin typeface="Calibri" panose="020F0502020204030204" pitchFamily="34" charset="0"/>
                <a:cs typeface="Calibri" pitchFamily="34" charset="0"/>
              </a:rPr>
              <a:t>are</a:t>
            </a:r>
            <a:r>
              <a:rPr lang="vi-VN" sz="3600" dirty="0">
                <a:latin typeface="Calibri" panose="020F0502020204030204" pitchFamily="34" charset="0"/>
                <a:cs typeface="Calibri" pitchFamily="34" charset="0"/>
              </a:rPr>
              <a:t>.</a:t>
            </a:r>
            <a:endParaRPr lang="ro-RO" sz="3600" dirty="0">
              <a:latin typeface="Calibri" panose="020F0502020204030204" pitchFamily="34" charset="0"/>
              <a:cs typeface="Calibri" pitchFamily="34" charset="0"/>
            </a:endParaRPr>
          </a:p>
          <a:p>
            <a:r>
              <a:rPr lang="vi-VN" sz="3600" dirty="0">
                <a:latin typeface="Calibri" panose="020F0502020204030204" pitchFamily="34" charset="0"/>
                <a:cs typeface="Calibri" pitchFamily="34" charset="0"/>
              </a:rPr>
              <a:t>Vaccinurile sunt foarte eficiente în protejarea împotriva bolilor severe.</a:t>
            </a:r>
            <a:endParaRPr lang="ro-RO" sz="3600" dirty="0">
              <a:latin typeface="Calibri" panose="020F0502020204030204" pitchFamily="34" charset="0"/>
              <a:cs typeface="Calibri" pitchFamily="34" charset="0"/>
            </a:endParaRPr>
          </a:p>
          <a:p>
            <a:r>
              <a:rPr lang="vi-VN" sz="3600" dirty="0">
                <a:latin typeface="Calibri" panose="020F0502020204030204" pitchFamily="34" charset="0"/>
                <a:cs typeface="Calibri" pitchFamily="34" charset="0"/>
              </a:rPr>
              <a:t>Vaccinarea este mult mai sigură decât contractarea bolii.</a:t>
            </a:r>
            <a:endParaRPr lang="ro-RO" sz="3600" dirty="0">
              <a:latin typeface="Calibri" panose="020F0502020204030204" pitchFamily="34" charset="0"/>
              <a:cs typeface="Calibri" pitchFamily="34" charset="0"/>
            </a:endParaRPr>
          </a:p>
          <a:p>
            <a:r>
              <a:rPr lang="vi-VN" sz="3600" dirty="0">
                <a:latin typeface="Calibri" panose="020F0502020204030204" pitchFamily="34" charset="0"/>
                <a:cs typeface="Calibri" pitchFamily="34" charset="0"/>
              </a:rPr>
              <a:t>Vaccinarea în timp util</a:t>
            </a:r>
            <a:r>
              <a:rPr lang="ro-RO" sz="3600" dirty="0">
                <a:latin typeface="Calibri" panose="020F0502020204030204" pitchFamily="34" charset="0"/>
                <a:cs typeface="Calibri" pitchFamily="34" charset="0"/>
              </a:rPr>
              <a:t>,</a:t>
            </a:r>
            <a:r>
              <a:rPr lang="vi-VN" sz="3600" dirty="0">
                <a:latin typeface="Calibri" panose="020F0502020204030204" pitchFamily="34" charset="0"/>
                <a:cs typeface="Calibri" pitchFamily="34" charset="0"/>
              </a:rPr>
              <a:t> îi protejează pe copii de boli grave care pot duce la spitalizare, zile sau săptămâni pierdute </a:t>
            </a:r>
            <a:r>
              <a:rPr lang="ro-RO" sz="3600" dirty="0">
                <a:latin typeface="Calibri" panose="020F0502020204030204" pitchFamily="34" charset="0"/>
                <a:cs typeface="Calibri" pitchFamily="34" charset="0"/>
              </a:rPr>
              <a:t>de </a:t>
            </a:r>
            <a:r>
              <a:rPr lang="vi-VN" sz="3600" dirty="0">
                <a:latin typeface="Calibri" panose="020F0502020204030204" pitchFamily="34" charset="0"/>
                <a:cs typeface="Calibri" pitchFamily="34" charset="0"/>
              </a:rPr>
              <a:t>la școală, dizabilitate pe tot parcursul vieții sau chiar deces.</a:t>
            </a:r>
            <a:endParaRPr lang="ro-RO" sz="3600" dirty="0">
              <a:latin typeface="Calibri" panose="020F0502020204030204" pitchFamily="34" charset="0"/>
              <a:cs typeface="Calibri" pitchFamily="34" charset="0"/>
            </a:endParaRPr>
          </a:p>
          <a:p>
            <a:r>
              <a:rPr lang="vi-VN" sz="3600" dirty="0">
                <a:latin typeface="Calibri" panose="020F0502020204030204" pitchFamily="34" charset="0"/>
                <a:cs typeface="Calibri" pitchFamily="34" charset="0"/>
              </a:rPr>
              <a:t>Majoritatea vaccinurilor previn răspândirea </a:t>
            </a:r>
            <a:r>
              <a:rPr lang="ro-RO" sz="3600" noProof="0" dirty="0">
                <a:latin typeface="Calibri" panose="020F0502020204030204" pitchFamily="34" charset="0"/>
                <a:cs typeface="Calibri" pitchFamily="34" charset="0"/>
              </a:rPr>
              <a:t>infecțiilor</a:t>
            </a:r>
            <a:r>
              <a:rPr lang="vi-VN" sz="3600" dirty="0">
                <a:latin typeface="Calibri" panose="020F0502020204030204" pitchFamily="34" charset="0"/>
                <a:cs typeface="Calibri" pitchFamily="34" charset="0"/>
              </a:rPr>
              <a:t> în comunitate. Prin urmare, aceste vaccinuri protejează indirect persoanele vulnerabile care nu se pot vaccina din cauza stării lor de sănătate.</a:t>
            </a:r>
            <a:endParaRPr lang="ro-RO" sz="3600" dirty="0">
              <a:latin typeface="Calibri" panose="020F0502020204030204" pitchFamily="34" charset="0"/>
              <a:cs typeface="Calibri" pitchFamily="34" charset="0"/>
            </a:endParaRPr>
          </a:p>
          <a:p>
            <a:r>
              <a:rPr lang="vi-VN" sz="3600" dirty="0">
                <a:latin typeface="Calibri" panose="020F0502020204030204" pitchFamily="34" charset="0"/>
                <a:cs typeface="Calibri" pitchFamily="34" charset="0"/>
              </a:rPr>
              <a:t>Organizația Mondială a Sănătății estimează că în fiecare an, peste două milioane de decese sunt prevenite în întreaga lume datorită </a:t>
            </a:r>
            <a:r>
              <a:rPr lang="ro-RO" sz="3600" dirty="0">
                <a:latin typeface="Calibri" panose="020F0502020204030204" pitchFamily="34" charset="0"/>
                <a:cs typeface="Calibri" pitchFamily="34" charset="0"/>
              </a:rPr>
              <a:t>vaccinării</a:t>
            </a:r>
            <a:r>
              <a:rPr lang="vi-VN" sz="3600" dirty="0">
                <a:latin typeface="Calibri" panose="020F0502020204030204" pitchFamily="34" charset="0"/>
                <a:cs typeface="Calibri" pitchFamily="34" charset="0"/>
              </a:rPr>
              <a:t>.</a:t>
            </a:r>
            <a:endParaRPr lang="en-US" sz="3600" dirty="0">
              <a:latin typeface="Calibri" panose="020F0502020204030204" pitchFamily="34" charset="0"/>
              <a:cs typeface="Calibri" panose="020F0502020204030204" pitchFamily="34" charset="0"/>
            </a:endParaRPr>
          </a:p>
        </p:txBody>
      </p:sp>
      <p:pic>
        <p:nvPicPr>
          <p:cNvPr id="6" name="Picture 5">
            <a:extLst>
              <a:ext uri="{FF2B5EF4-FFF2-40B4-BE49-F238E27FC236}">
                <a16:creationId xmlns:a16="http://schemas.microsoft.com/office/drawing/2014/main" id="{159726C7-35D9-AF97-C61C-59443D880FC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937581" y="3071018"/>
            <a:ext cx="9791700" cy="7591425"/>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E4CD1B-03F1-83B2-9695-C94B2F85EB6D}"/>
              </a:ext>
            </a:extLst>
          </p:cNvPr>
          <p:cNvSpPr>
            <a:spLocks noGrp="1"/>
          </p:cNvSpPr>
          <p:nvPr>
            <p:ph type="title"/>
          </p:nvPr>
        </p:nvSpPr>
        <p:spPr>
          <a:xfrm>
            <a:off x="2879999" y="2652594"/>
            <a:ext cx="11802355" cy="1502291"/>
          </a:xfrm>
        </p:spPr>
        <p:txBody>
          <a:bodyPr/>
          <a:lstStyle/>
          <a:p>
            <a:r>
              <a:rPr lang="it-IT" altLang="en-US" sz="6000" dirty="0"/>
              <a:t>G</a:t>
            </a:r>
            <a:r>
              <a:rPr lang="ro-RO" altLang="en-US" sz="6000" dirty="0"/>
              <a:t>RUPURI ȚINTĂ</a:t>
            </a:r>
            <a:r>
              <a:rPr lang="it-IT" altLang="en-US" sz="6000" dirty="0"/>
              <a:t>:</a:t>
            </a:r>
            <a:endParaRPr lang="ro-RO" altLang="en-US" sz="6000" dirty="0"/>
          </a:p>
        </p:txBody>
      </p:sp>
      <p:sp>
        <p:nvSpPr>
          <p:cNvPr id="5" name="Text Placeholder 4">
            <a:extLst>
              <a:ext uri="{FF2B5EF4-FFF2-40B4-BE49-F238E27FC236}">
                <a16:creationId xmlns:a16="http://schemas.microsoft.com/office/drawing/2014/main" id="{594E078B-4AAD-A269-2B6B-CD84071FDACB}"/>
              </a:ext>
            </a:extLst>
          </p:cNvPr>
          <p:cNvSpPr>
            <a:spLocks noGrp="1"/>
          </p:cNvSpPr>
          <p:nvPr>
            <p:ph sz="half" idx="1"/>
          </p:nvPr>
        </p:nvSpPr>
        <p:spPr>
          <a:xfrm>
            <a:off x="2879999" y="4894191"/>
            <a:ext cx="19865701" cy="3945079"/>
          </a:xfrm>
        </p:spPr>
        <p:txBody>
          <a:bodyPr>
            <a:normAutofit/>
          </a:bodyPr>
          <a:lstStyle/>
          <a:p>
            <a:pPr algn="ctr"/>
            <a:r>
              <a:rPr lang="ro-RO" altLang="en-US" sz="8000" b="1" dirty="0">
                <a:solidFill>
                  <a:srgbClr val="FF0000"/>
                </a:solidFill>
                <a:latin typeface="+mj-lt"/>
              </a:rPr>
              <a:t>PĂRINȚI </a:t>
            </a:r>
          </a:p>
          <a:p>
            <a:pPr algn="ctr"/>
            <a:r>
              <a:rPr lang="ro-RO" sz="8000" b="1" dirty="0">
                <a:solidFill>
                  <a:srgbClr val="FF0000"/>
                </a:solidFill>
                <a:latin typeface="+mj-lt"/>
              </a:rPr>
              <a:t>MEDICI</a:t>
            </a:r>
          </a:p>
          <a:p>
            <a:pPr algn="ctr"/>
            <a:r>
              <a:rPr lang="ro-RO" sz="8000" b="1" dirty="0">
                <a:solidFill>
                  <a:srgbClr val="FF0000"/>
                </a:solidFill>
                <a:latin typeface="+mj-lt"/>
              </a:rPr>
              <a:t>ASISTENTE MEDICALE</a:t>
            </a:r>
            <a:endParaRPr lang="en-US" sz="8000" b="1" dirty="0">
              <a:solidFill>
                <a:srgbClr val="FF0000"/>
              </a:solidFill>
              <a:latin typeface="+mj-l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a:extLst>
              <a:ext uri="{FF2B5EF4-FFF2-40B4-BE49-F238E27FC236}">
                <a16:creationId xmlns:a16="http://schemas.microsoft.com/office/drawing/2014/main" id="{8A6FAEB4-A68F-CE2F-A564-5CE60DDDA594}"/>
              </a:ext>
            </a:extLst>
          </p:cNvPr>
          <p:cNvSpPr>
            <a:spLocks noGrp="1"/>
          </p:cNvSpPr>
          <p:nvPr>
            <p:ph type="title"/>
          </p:nvPr>
        </p:nvSpPr>
        <p:spPr>
          <a:xfrm>
            <a:off x="2879999" y="1006674"/>
            <a:ext cx="14503991" cy="1502291"/>
          </a:xfrm>
        </p:spPr>
        <p:txBody>
          <a:bodyPr/>
          <a:lstStyle/>
          <a:p>
            <a:r>
              <a:rPr lang="ro-RO" altLang="en-US" sz="6000" dirty="0">
                <a:cs typeface="Times New Roman" panose="02020603050405020304" pitchFamily="18" charset="0"/>
              </a:rPr>
              <a:t>ACTIVITĂȚI</a:t>
            </a:r>
            <a:r>
              <a:rPr lang="fr-FR" altLang="en-US" sz="6000" dirty="0">
                <a:cs typeface="Times New Roman" panose="02020603050405020304" pitchFamily="18" charset="0"/>
              </a:rPr>
              <a:t> </a:t>
            </a:r>
            <a:endParaRPr lang="ro-RO" altLang="en-US" sz="6000" dirty="0"/>
          </a:p>
        </p:txBody>
      </p:sp>
      <p:sp>
        <p:nvSpPr>
          <p:cNvPr id="3" name="Subtitle 2">
            <a:extLst>
              <a:ext uri="{FF2B5EF4-FFF2-40B4-BE49-F238E27FC236}">
                <a16:creationId xmlns:a16="http://schemas.microsoft.com/office/drawing/2014/main" id="{4DED81DE-6DE8-1BD2-8A6C-44B6B9AD1F6B}"/>
              </a:ext>
            </a:extLst>
          </p:cNvPr>
          <p:cNvSpPr>
            <a:spLocks noGrp="1"/>
          </p:cNvSpPr>
          <p:nvPr>
            <p:ph sz="half" idx="1"/>
          </p:nvPr>
        </p:nvSpPr>
        <p:spPr>
          <a:xfrm>
            <a:off x="2880000" y="2983833"/>
            <a:ext cx="19474674" cy="9193317"/>
          </a:xfrm>
        </p:spPr>
        <p:txBody>
          <a:bodyPr>
            <a:normAutofit fontScale="92500" lnSpcReduction="10000"/>
          </a:bodyPr>
          <a:lstStyle/>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Institutul Național de Sănătate Publică va organiza în toate județele țării o campanie de vaccinare la nivelul a 42 de comunități vulnerabile în care gradul de vaccinare al copiilor este suboptimal.</a:t>
            </a:r>
          </a:p>
          <a:p>
            <a:pPr marL="571500" indent="-571500" algn="just">
              <a:spcBef>
                <a:spcPct val="0"/>
              </a:spcBef>
              <a:buFont typeface="Arial" panose="020B0604020202020204" pitchFamily="34" charset="0"/>
              <a:buChar char="•"/>
            </a:pPr>
            <a:endParaRPr lang="ro-RO" altLang="en-US" sz="4400" dirty="0">
              <a:cs typeface="Times New Roman" panose="02020603050405020304" pitchFamily="18" charset="0"/>
            </a:endParaRPr>
          </a:p>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Sesiuni de informare, seminar</a:t>
            </a:r>
            <a:r>
              <a:rPr lang="en-US" altLang="en-US" sz="4400" dirty="0">
                <a:cs typeface="Times New Roman" panose="02020603050405020304" pitchFamily="18" charset="0"/>
              </a:rPr>
              <a:t>e</a:t>
            </a:r>
            <a:r>
              <a:rPr lang="ro-RO" altLang="en-US" sz="4400" dirty="0">
                <a:cs typeface="Times New Roman" panose="02020603050405020304" pitchFamily="18" charset="0"/>
              </a:rPr>
              <a:t>, mese rotunde sau ateliere de lucru pentru  părinți și profesioniștii din domeniul medical și educațional;</a:t>
            </a:r>
          </a:p>
          <a:p>
            <a:pPr algn="just">
              <a:spcBef>
                <a:spcPct val="0"/>
              </a:spcBef>
            </a:pPr>
            <a:endParaRPr lang="ro-RO" altLang="en-US" sz="4400" dirty="0">
              <a:cs typeface="Times New Roman" panose="02020603050405020304" pitchFamily="18" charset="0"/>
            </a:endParaRPr>
          </a:p>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Intervenții</a:t>
            </a:r>
            <a:r>
              <a:rPr lang="it-IT" altLang="en-US" sz="4400" dirty="0">
                <a:cs typeface="Times New Roman" panose="02020603050405020304" pitchFamily="18" charset="0"/>
              </a:rPr>
              <a:t>, interviuri și articole scrise în mass-media</a:t>
            </a:r>
            <a:r>
              <a:rPr lang="ro-RO" altLang="en-US" sz="4400" dirty="0">
                <a:cs typeface="Times New Roman" panose="02020603050405020304" pitchFamily="18" charset="0"/>
              </a:rPr>
              <a:t>;</a:t>
            </a:r>
          </a:p>
          <a:p>
            <a:pPr algn="just">
              <a:spcBef>
                <a:spcPct val="0"/>
              </a:spcBef>
            </a:pPr>
            <a:endParaRPr lang="ro-RO" altLang="en-US" sz="4400" dirty="0">
              <a:cs typeface="Times New Roman" panose="02020603050405020304" pitchFamily="18" charset="0"/>
            </a:endParaRPr>
          </a:p>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Elaborarea de recomandări de îmbunătățire a accesului, organizării și coordonării serviciilor de vaccinare, care să fie transmise  autorităților responsabile;</a:t>
            </a:r>
          </a:p>
          <a:p>
            <a:pPr algn="just">
              <a:spcBef>
                <a:spcPct val="0"/>
              </a:spcBef>
            </a:pPr>
            <a:endParaRPr lang="ro-RO" altLang="en-US" sz="4400" dirty="0">
              <a:cs typeface="Times New Roman" panose="02020603050405020304" pitchFamily="18" charset="0"/>
            </a:endParaRPr>
          </a:p>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Publicarea materialelor informative pe website-</a:t>
            </a:r>
            <a:r>
              <a:rPr lang="ro-RO" altLang="en-US" sz="4400" dirty="0" err="1">
                <a:cs typeface="Times New Roman" panose="02020603050405020304" pitchFamily="18" charset="0"/>
              </a:rPr>
              <a:t>ul</a:t>
            </a:r>
            <a:r>
              <a:rPr lang="ro-RO" altLang="en-US" sz="4400" dirty="0">
                <a:cs typeface="Times New Roman" panose="02020603050405020304" pitchFamily="18" charset="0"/>
              </a:rPr>
              <a:t> DSP și diseminarea de materiale informative către persoanele din grupurile țintă ale campaniei;</a:t>
            </a:r>
          </a:p>
          <a:p>
            <a:pPr algn="just">
              <a:spcBef>
                <a:spcPct val="0"/>
              </a:spcBef>
            </a:pPr>
            <a:endParaRPr lang="ro-RO" altLang="en-US" sz="4400" dirty="0">
              <a:cs typeface="Times New Roman" panose="02020603050405020304" pitchFamily="18" charset="0"/>
            </a:endParaRPr>
          </a:p>
          <a:p>
            <a:pPr marL="571500" indent="-571500" algn="just">
              <a:spcBef>
                <a:spcPct val="0"/>
              </a:spcBef>
              <a:buFont typeface="Arial" panose="020B0604020202020204" pitchFamily="34" charset="0"/>
              <a:buChar char="•"/>
            </a:pPr>
            <a:r>
              <a:rPr lang="ro-RO" altLang="en-US" sz="4400" dirty="0">
                <a:cs typeface="Times New Roman" panose="02020603050405020304" pitchFamily="18" charset="0"/>
              </a:rPr>
              <a:t>Transmiterea către autoritățile responsabile a recomandărilor de îmbunătățire a accesului, organizării și coordonării serviciilor de vaccinare a copiilor cu vaccinuri prevăzute în Calendarul Național de Vaccinare.</a:t>
            </a:r>
          </a:p>
          <a:p>
            <a:pPr marL="457200" indent="-457200">
              <a:spcBef>
                <a:spcPct val="0"/>
              </a:spcBef>
            </a:pPr>
            <a:endParaRPr lang="ro-RO" alt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38A9B0-0252-87B0-65AC-8DD5B9B71D0A}"/>
              </a:ext>
            </a:extLst>
          </p:cNvPr>
          <p:cNvSpPr>
            <a:spLocks noGrp="1"/>
          </p:cNvSpPr>
          <p:nvPr>
            <p:ph type="title"/>
          </p:nvPr>
        </p:nvSpPr>
        <p:spPr/>
        <p:txBody>
          <a:bodyPr/>
          <a:lstStyle/>
          <a:p>
            <a:pPr>
              <a:defRPr/>
            </a:pPr>
            <a:r>
              <a:rPr lang="ro-RO" sz="5400" dirty="0"/>
              <a:t>PARTENERI</a:t>
            </a:r>
          </a:p>
        </p:txBody>
      </p:sp>
      <p:sp>
        <p:nvSpPr>
          <p:cNvPr id="3" name="Subtitle 2">
            <a:extLst>
              <a:ext uri="{FF2B5EF4-FFF2-40B4-BE49-F238E27FC236}">
                <a16:creationId xmlns:a16="http://schemas.microsoft.com/office/drawing/2014/main" id="{183288CB-444C-5CD4-B426-16B1667BCAD6}"/>
              </a:ext>
            </a:extLst>
          </p:cNvPr>
          <p:cNvSpPr>
            <a:spLocks noGrp="1"/>
          </p:cNvSpPr>
          <p:nvPr>
            <p:ph sz="half" idx="1"/>
          </p:nvPr>
        </p:nvSpPr>
        <p:spPr>
          <a:xfrm>
            <a:off x="2880000" y="2763983"/>
            <a:ext cx="19498736" cy="7855892"/>
          </a:xfrm>
        </p:spPr>
        <p:txBody>
          <a:bodyPr>
            <a:normAutofit lnSpcReduction="10000"/>
          </a:bodyPr>
          <a:lstStyle/>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Societatea Națională de Medicina Familiei: </a:t>
            </a:r>
            <a:r>
              <a:rPr lang="en-US" altLang="en-US" sz="4800" dirty="0">
                <a:cs typeface="Times New Roman" panose="02020603050405020304" pitchFamily="18" charset="0"/>
              </a:rPr>
              <a:t>snmf.ro</a:t>
            </a: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Crucea Roșie Română: crucearosie.ro</a:t>
            </a:r>
          </a:p>
          <a:p>
            <a:pPr marL="857250" indent="-857250" algn="just">
              <a:spcBef>
                <a:spcPct val="0"/>
              </a:spcBef>
              <a:buClr>
                <a:schemeClr val="tx2"/>
              </a:buClr>
              <a:buSzPct val="85000"/>
              <a:buFont typeface="Arial" panose="020B0604020202020204" pitchFamily="34" charset="0"/>
              <a:buChar char="•"/>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UNICEF în România: www.unicef.org/romania/ro</a:t>
            </a:r>
          </a:p>
          <a:p>
            <a:pPr marL="857250" indent="-857250" algn="just">
              <a:spcBef>
                <a:spcPct val="0"/>
              </a:spcBef>
              <a:buClr>
                <a:schemeClr val="tx2"/>
              </a:buClr>
              <a:buSzPct val="85000"/>
              <a:buFont typeface="Arial" panose="020B0604020202020204" pitchFamily="34" charset="0"/>
              <a:buChar char="•"/>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Colegiul Medicilor din România: www.cmr.ro</a:t>
            </a:r>
          </a:p>
          <a:p>
            <a:pPr algn="just">
              <a:spcBef>
                <a:spcPct val="0"/>
              </a:spcBef>
              <a:buClr>
                <a:schemeClr val="tx2"/>
              </a:buClr>
              <a:buSzPct val="85000"/>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OAMGMAMR: www.oamr.ro</a:t>
            </a:r>
          </a:p>
          <a:p>
            <a:pPr marL="857250" indent="-857250" algn="just">
              <a:spcBef>
                <a:spcPct val="0"/>
              </a:spcBef>
              <a:buClr>
                <a:schemeClr val="tx2"/>
              </a:buClr>
              <a:buSzPct val="85000"/>
              <a:buFont typeface="Arial" panose="020B0604020202020204" pitchFamily="34" charset="0"/>
              <a:buChar char="•"/>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Organizații ale părinților</a:t>
            </a:r>
          </a:p>
          <a:p>
            <a:pPr algn="just">
              <a:spcBef>
                <a:spcPct val="0"/>
              </a:spcBef>
              <a:buClr>
                <a:schemeClr val="tx2"/>
              </a:buClr>
              <a:buSzPct val="85000"/>
            </a:pPr>
            <a:endParaRPr lang="ro-RO" altLang="en-US" sz="480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altLang="en-US" sz="4800" dirty="0">
                <a:cs typeface="Times New Roman" panose="02020603050405020304" pitchFamily="18" charset="0"/>
              </a:rPr>
              <a:t>Organizații și lideri de opinie pro-vaccinare</a:t>
            </a:r>
            <a:endParaRPr lang="ro-RO" altLang="en-US"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F5A019-04F9-5BFE-FDB6-FDA3F59A8B1B}"/>
              </a:ext>
            </a:extLst>
          </p:cNvPr>
          <p:cNvSpPr>
            <a:spLocks noGrp="1"/>
          </p:cNvSpPr>
          <p:nvPr>
            <p:ph type="title"/>
          </p:nvPr>
        </p:nvSpPr>
        <p:spPr>
          <a:xfrm>
            <a:off x="2879999" y="1006674"/>
            <a:ext cx="13845207" cy="988381"/>
          </a:xfrm>
        </p:spPr>
        <p:txBody>
          <a:bodyPr/>
          <a:lstStyle/>
          <a:p>
            <a:pPr>
              <a:defRPr/>
            </a:pPr>
            <a:r>
              <a:rPr lang="ro-RO" sz="6000" dirty="0"/>
              <a:t>Indicatori de monitorizare și de evaluare</a:t>
            </a:r>
          </a:p>
        </p:txBody>
      </p:sp>
      <p:sp>
        <p:nvSpPr>
          <p:cNvPr id="3" name="Subtitle 2">
            <a:extLst>
              <a:ext uri="{FF2B5EF4-FFF2-40B4-BE49-F238E27FC236}">
                <a16:creationId xmlns:a16="http://schemas.microsoft.com/office/drawing/2014/main" id="{0890F1D3-9CB5-C3AD-789C-6413560CB0BF}"/>
              </a:ext>
            </a:extLst>
          </p:cNvPr>
          <p:cNvSpPr>
            <a:spLocks noGrp="1"/>
          </p:cNvSpPr>
          <p:nvPr>
            <p:ph sz="half" idx="1"/>
          </p:nvPr>
        </p:nvSpPr>
        <p:spPr>
          <a:xfrm>
            <a:off x="2763983" y="2722419"/>
            <a:ext cx="19518502" cy="9647236"/>
          </a:xfrm>
        </p:spPr>
        <p:txBody>
          <a:bodyPr>
            <a:normAutofit/>
          </a:bodyPr>
          <a:lstStyle/>
          <a:p>
            <a:pPr>
              <a:lnSpc>
                <a:spcPct val="80000"/>
              </a:lnSpc>
              <a:spcBef>
                <a:spcPct val="0"/>
              </a:spcBef>
              <a:buClr>
                <a:schemeClr val="tx2"/>
              </a:buClr>
              <a:buFontTx/>
              <a:buChar char="•"/>
            </a:pPr>
            <a:r>
              <a:rPr lang="ro-RO" altLang="en-US" sz="4400" b="1" dirty="0"/>
              <a:t> INDICATORI FIZICI:</a:t>
            </a:r>
          </a:p>
          <a:p>
            <a:pPr>
              <a:lnSpc>
                <a:spcPct val="80000"/>
              </a:lnSpc>
              <a:spcBef>
                <a:spcPct val="0"/>
              </a:spcBef>
              <a:buClr>
                <a:schemeClr val="tx2"/>
              </a:buClr>
            </a:pPr>
            <a:endParaRPr lang="ro-RO" altLang="en-US" sz="4400" b="1" dirty="0"/>
          </a:p>
          <a:p>
            <a:pPr marL="900000" lvl="1" indent="-540000" algn="just">
              <a:lnSpc>
                <a:spcPct val="80000"/>
              </a:lnSpc>
              <a:buClr>
                <a:schemeClr val="tx2"/>
              </a:buClr>
              <a:buFontTx/>
              <a:buChar char="–"/>
            </a:pPr>
            <a:r>
              <a:rPr lang="ro-RO" altLang="en-US" sz="4400" dirty="0"/>
              <a:t>Număr de activități pe judeţ;</a:t>
            </a:r>
          </a:p>
          <a:p>
            <a:pPr marL="900000" lvl="1" indent="-540000" algn="just">
              <a:lnSpc>
                <a:spcPct val="80000"/>
              </a:lnSpc>
              <a:buClr>
                <a:schemeClr val="tx2"/>
              </a:buClr>
              <a:buFontTx/>
              <a:buChar char="–"/>
            </a:pPr>
            <a:r>
              <a:rPr lang="ro-RO" altLang="en-US" sz="4400" dirty="0">
                <a:cs typeface="Times New Roman" panose="02020603050405020304" pitchFamily="18" charset="0"/>
              </a:rPr>
              <a:t>Nr. personal</a:t>
            </a:r>
            <a:r>
              <a:rPr lang="en-US" altLang="en-US" sz="4400" dirty="0">
                <a:cs typeface="Times New Roman" panose="02020603050405020304" pitchFamily="18" charset="0"/>
              </a:rPr>
              <a:t> </a:t>
            </a:r>
            <a:r>
              <a:rPr lang="ro-RO" altLang="en-US" sz="4400" dirty="0">
                <a:cs typeface="Times New Roman" panose="02020603050405020304" pitchFamily="18" charset="0"/>
              </a:rPr>
              <a:t>propriu implicat</a:t>
            </a:r>
            <a:r>
              <a:rPr lang="en-US" altLang="en-US" sz="4400" dirty="0">
                <a:cs typeface="Times New Roman" panose="02020603050405020304" pitchFamily="18" charset="0"/>
              </a:rPr>
              <a:t> </a:t>
            </a:r>
            <a:r>
              <a:rPr lang="ro-RO" altLang="en-US" sz="4400" dirty="0">
                <a:cs typeface="Times New Roman" panose="02020603050405020304" pitchFamily="18" charset="0"/>
              </a:rPr>
              <a:t>î</a:t>
            </a:r>
            <a:r>
              <a:rPr lang="en-US" altLang="en-US" sz="4400" dirty="0">
                <a:cs typeface="Times New Roman" panose="02020603050405020304" pitchFamily="18" charset="0"/>
              </a:rPr>
              <a:t>n </a:t>
            </a:r>
            <a:r>
              <a:rPr lang="ro-RO" altLang="en-US" sz="4400" dirty="0">
                <a:cs typeface="Times New Roman" panose="02020603050405020304" pitchFamily="18" charset="0"/>
              </a:rPr>
              <a:t>campanie</a:t>
            </a:r>
            <a:r>
              <a:rPr lang="en-US" altLang="en-US" sz="4400" dirty="0">
                <a:cs typeface="Times New Roman" panose="02020603050405020304" pitchFamily="18" charset="0"/>
              </a:rPr>
              <a:t>;</a:t>
            </a:r>
            <a:endParaRPr lang="ro-RO" altLang="en-US" sz="4400" dirty="0">
              <a:cs typeface="Times New Roman" panose="02020603050405020304" pitchFamily="18" charset="0"/>
            </a:endParaRPr>
          </a:p>
          <a:p>
            <a:pPr marL="900000" lvl="1" indent="-540000" algn="just">
              <a:lnSpc>
                <a:spcPct val="80000"/>
              </a:lnSpc>
              <a:buClr>
                <a:schemeClr val="tx2"/>
              </a:buClr>
              <a:buFontTx/>
              <a:buChar char="–"/>
            </a:pPr>
            <a:r>
              <a:rPr lang="ro-RO" altLang="en-US" sz="4400" dirty="0">
                <a:cs typeface="Times New Roman" panose="02020603050405020304" pitchFamily="18" charset="0"/>
              </a:rPr>
              <a:t>Nr. personal</a:t>
            </a:r>
            <a:r>
              <a:rPr lang="en-US" altLang="en-US" sz="4400" dirty="0">
                <a:cs typeface="Times New Roman" panose="02020603050405020304" pitchFamily="18" charset="0"/>
              </a:rPr>
              <a:t> </a:t>
            </a:r>
            <a:r>
              <a:rPr lang="it-IT" altLang="en-US" sz="4400" dirty="0">
                <a:cs typeface="Times New Roman" panose="02020603050405020304" pitchFamily="18" charset="0"/>
              </a:rPr>
              <a:t>total implicat </a:t>
            </a:r>
            <a:r>
              <a:rPr lang="ro-RO" altLang="en-US" sz="4400" dirty="0">
                <a:cs typeface="Times New Roman" panose="02020603050405020304" pitchFamily="18" charset="0"/>
              </a:rPr>
              <a:t>î</a:t>
            </a:r>
            <a:r>
              <a:rPr lang="it-IT" altLang="en-US" sz="4400" dirty="0">
                <a:cs typeface="Times New Roman" panose="02020603050405020304" pitchFamily="18" charset="0"/>
              </a:rPr>
              <a:t>n ac</a:t>
            </a:r>
            <a:r>
              <a:rPr lang="ro-RO" altLang="en-US" sz="4400" dirty="0">
                <a:cs typeface="Times New Roman" panose="02020603050405020304" pitchFamily="18" charset="0"/>
              </a:rPr>
              <a:t>ţ</a:t>
            </a:r>
            <a:r>
              <a:rPr lang="it-IT" altLang="en-US" sz="4400" dirty="0">
                <a:cs typeface="Times New Roman" panose="02020603050405020304" pitchFamily="18" charset="0"/>
              </a:rPr>
              <a:t>iuni coordonate de DSP/CRSP (inclu</a:t>
            </a:r>
            <a:r>
              <a:rPr lang="ro-RO" altLang="en-US" sz="4400" dirty="0">
                <a:cs typeface="Times New Roman" panose="02020603050405020304" pitchFamily="18" charset="0"/>
              </a:rPr>
              <a:t>siv </a:t>
            </a:r>
            <a:r>
              <a:rPr lang="it-IT" altLang="en-US" sz="4400" dirty="0">
                <a:cs typeface="Times New Roman" panose="02020603050405020304" pitchFamily="18" charset="0"/>
              </a:rPr>
              <a:t>partenerii </a:t>
            </a:r>
            <a:r>
              <a:rPr lang="ro-RO" altLang="en-US" sz="4400" dirty="0">
                <a:cs typeface="Times New Roman" panose="02020603050405020304" pitchFamily="18" charset="0"/>
              </a:rPr>
              <a:t>ş</a:t>
            </a:r>
            <a:r>
              <a:rPr lang="it-IT" altLang="en-US" sz="4400" dirty="0">
                <a:cs typeface="Times New Roman" panose="02020603050405020304" pitchFamily="18" charset="0"/>
              </a:rPr>
              <a:t>i colaboratorii);</a:t>
            </a:r>
            <a:endParaRPr lang="ro-RO" altLang="en-US" sz="4400" dirty="0">
              <a:cs typeface="Times New Roman" panose="02020603050405020304" pitchFamily="18" charset="0"/>
            </a:endParaRPr>
          </a:p>
          <a:p>
            <a:pPr marL="900000" lvl="1" indent="-540000" algn="just">
              <a:lnSpc>
                <a:spcPct val="80000"/>
              </a:lnSpc>
              <a:buClr>
                <a:schemeClr val="tx2"/>
              </a:buClr>
              <a:buFontTx/>
              <a:buChar char="–"/>
            </a:pPr>
            <a:r>
              <a:rPr lang="ro-RO" altLang="en-US" sz="4400" dirty="0">
                <a:cs typeface="Times New Roman" panose="02020603050405020304" pitchFamily="18" charset="0"/>
              </a:rPr>
              <a:t>Număr de parteneriate</a:t>
            </a:r>
            <a:r>
              <a:rPr lang="en-US" altLang="en-US" sz="4400" dirty="0">
                <a:cs typeface="Times New Roman" panose="02020603050405020304" pitchFamily="18" charset="0"/>
              </a:rPr>
              <a:t> </a:t>
            </a:r>
            <a:r>
              <a:rPr lang="ro-RO" altLang="en-US" sz="4400" dirty="0">
                <a:cs typeface="Times New Roman" panose="02020603050405020304" pitchFamily="18" charset="0"/>
              </a:rPr>
              <a:t>ș</a:t>
            </a:r>
            <a:r>
              <a:rPr lang="en-US" altLang="en-US" sz="4400" dirty="0" err="1">
                <a:cs typeface="Times New Roman" panose="02020603050405020304" pitchFamily="18" charset="0"/>
              </a:rPr>
              <a:t>i</a:t>
            </a:r>
            <a:r>
              <a:rPr lang="en-US" altLang="en-US" sz="4400" dirty="0">
                <a:cs typeface="Times New Roman" panose="02020603050405020304" pitchFamily="18" charset="0"/>
              </a:rPr>
              <a:t> </a:t>
            </a:r>
            <a:r>
              <a:rPr lang="ro-RO" altLang="en-US" sz="4400" dirty="0">
                <a:cs typeface="Times New Roman" panose="02020603050405020304" pitchFamily="18" charset="0"/>
              </a:rPr>
              <a:t>sponsorizări</a:t>
            </a:r>
            <a:r>
              <a:rPr lang="en-US" altLang="en-US" sz="4400" dirty="0">
                <a:cs typeface="Times New Roman" panose="02020603050405020304" pitchFamily="18" charset="0"/>
              </a:rPr>
              <a:t>;</a:t>
            </a:r>
            <a:endParaRPr lang="ro-RO" altLang="en-US" sz="4400" dirty="0"/>
          </a:p>
          <a:p>
            <a:pPr marL="900000" lvl="1" indent="-540000" algn="just">
              <a:lnSpc>
                <a:spcPct val="80000"/>
              </a:lnSpc>
              <a:buClr>
                <a:schemeClr val="tx2"/>
              </a:buClr>
              <a:buFontTx/>
              <a:buChar char="–"/>
            </a:pPr>
            <a:r>
              <a:rPr lang="ro-RO" altLang="en-US" sz="4400" dirty="0"/>
              <a:t>Număr de materiale informative/promoționale distribuite;</a:t>
            </a:r>
          </a:p>
          <a:p>
            <a:pPr marL="900000" lvl="1" indent="-540000" algn="just">
              <a:lnSpc>
                <a:spcPct val="80000"/>
              </a:lnSpc>
              <a:buClr>
                <a:schemeClr val="tx2"/>
              </a:buClr>
              <a:buFontTx/>
              <a:buChar char="–"/>
            </a:pPr>
            <a:r>
              <a:rPr lang="ro-RO" altLang="en-US" sz="4400" dirty="0">
                <a:cs typeface="Times New Roman" panose="02020603050405020304" pitchFamily="18" charset="0"/>
              </a:rPr>
              <a:t>Număr de intervenții</a:t>
            </a:r>
            <a:r>
              <a:rPr lang="en-US" altLang="en-US" sz="4400" dirty="0">
                <a:cs typeface="Times New Roman" panose="02020603050405020304" pitchFamily="18" charset="0"/>
              </a:rPr>
              <a:t> </a:t>
            </a:r>
            <a:r>
              <a:rPr lang="ro-RO" altLang="en-US" sz="4400" dirty="0">
                <a:cs typeface="Times New Roman" panose="02020603050405020304" pitchFamily="18" charset="0"/>
              </a:rPr>
              <a:t>finalizate</a:t>
            </a:r>
            <a:r>
              <a:rPr lang="en-US" altLang="en-US" sz="4400" i="1" dirty="0">
                <a:cs typeface="Times New Roman" panose="02020603050405020304" pitchFamily="18" charset="0"/>
              </a:rPr>
              <a:t> </a:t>
            </a:r>
            <a:r>
              <a:rPr lang="ro-RO" altLang="en-US" sz="4400" dirty="0">
                <a:cs typeface="Times New Roman" panose="02020603050405020304" pitchFamily="18" charset="0"/>
              </a:rPr>
              <a:t>î</a:t>
            </a:r>
            <a:r>
              <a:rPr lang="en-US" altLang="en-US" sz="4400" dirty="0">
                <a:cs typeface="Times New Roman" panose="02020603050405020304" pitchFamily="18" charset="0"/>
              </a:rPr>
              <a:t>n media local</a:t>
            </a:r>
            <a:r>
              <a:rPr lang="ro-RO" altLang="en-US" sz="4400" dirty="0">
                <a:cs typeface="Times New Roman" panose="02020603050405020304" pitchFamily="18" charset="0"/>
              </a:rPr>
              <a:t>ă</a:t>
            </a:r>
            <a:r>
              <a:rPr lang="en-US" altLang="en-US" sz="4400" dirty="0">
                <a:cs typeface="Times New Roman" panose="02020603050405020304" pitchFamily="18" charset="0"/>
              </a:rPr>
              <a:t> </a:t>
            </a:r>
            <a:r>
              <a:rPr lang="ro-RO" altLang="en-US" sz="4400" dirty="0">
                <a:cs typeface="Times New Roman" panose="02020603050405020304" pitchFamily="18" charset="0"/>
              </a:rPr>
              <a:t>și</a:t>
            </a:r>
            <a:r>
              <a:rPr lang="en-US" altLang="en-US" sz="4400" dirty="0">
                <a:cs typeface="Times New Roman" panose="02020603050405020304" pitchFamily="18" charset="0"/>
              </a:rPr>
              <a:t>/</a:t>
            </a:r>
            <a:r>
              <a:rPr lang="ro-RO" altLang="en-US" sz="4400" dirty="0">
                <a:cs typeface="Times New Roman" panose="02020603050405020304" pitchFamily="18" charset="0"/>
              </a:rPr>
              <a:t>sau</a:t>
            </a:r>
            <a:r>
              <a:rPr lang="en-US" altLang="en-US" sz="4400" dirty="0">
                <a:cs typeface="Times New Roman" panose="02020603050405020304" pitchFamily="18" charset="0"/>
              </a:rPr>
              <a:t> central</a:t>
            </a:r>
            <a:r>
              <a:rPr lang="ro-RO" altLang="en-US" sz="4400" dirty="0">
                <a:cs typeface="Times New Roman" panose="02020603050405020304" pitchFamily="18" charset="0"/>
              </a:rPr>
              <a:t>ă;</a:t>
            </a:r>
          </a:p>
          <a:p>
            <a:pPr marL="900000" lvl="1" indent="-540000" algn="just">
              <a:lnSpc>
                <a:spcPct val="80000"/>
              </a:lnSpc>
              <a:buClr>
                <a:schemeClr val="tx2"/>
              </a:buClr>
              <a:buFontTx/>
              <a:buChar char="–"/>
            </a:pPr>
            <a:r>
              <a:rPr lang="ro-RO" altLang="en-US" sz="4400" dirty="0">
                <a:cs typeface="Times New Roman" panose="02020603050405020304" pitchFamily="18" charset="0"/>
              </a:rPr>
              <a:t>Număr estimat de beneficiari din grupul țintă.</a:t>
            </a:r>
          </a:p>
          <a:p>
            <a:pPr lvl="1" algn="just">
              <a:lnSpc>
                <a:spcPct val="80000"/>
              </a:lnSpc>
              <a:buClr>
                <a:schemeClr val="tx2"/>
              </a:buClr>
            </a:pPr>
            <a:endParaRPr lang="ro-RO" altLang="en-US" sz="4400" dirty="0"/>
          </a:p>
          <a:p>
            <a:pPr>
              <a:lnSpc>
                <a:spcPct val="80000"/>
              </a:lnSpc>
              <a:spcBef>
                <a:spcPct val="0"/>
              </a:spcBef>
              <a:buClr>
                <a:schemeClr val="tx2"/>
              </a:buClr>
              <a:buFontTx/>
              <a:buChar char="•"/>
            </a:pPr>
            <a:r>
              <a:rPr lang="ro-RO" altLang="en-US" sz="4400" b="1" dirty="0"/>
              <a:t> INDICATORI DE EFICIENŢĂ</a:t>
            </a:r>
            <a:r>
              <a:rPr lang="ro-RO" altLang="en-US" sz="4400" dirty="0"/>
              <a:t>:</a:t>
            </a:r>
          </a:p>
          <a:p>
            <a:pPr>
              <a:lnSpc>
                <a:spcPct val="80000"/>
              </a:lnSpc>
              <a:spcBef>
                <a:spcPct val="0"/>
              </a:spcBef>
              <a:buClr>
                <a:schemeClr val="tx2"/>
              </a:buClr>
            </a:pPr>
            <a:endParaRPr lang="ro-RO" altLang="en-US" sz="4400" dirty="0"/>
          </a:p>
          <a:p>
            <a:pPr marL="900000" lvl="1" indent="-432000" algn="just">
              <a:lnSpc>
                <a:spcPct val="80000"/>
              </a:lnSpc>
              <a:buClr>
                <a:schemeClr val="tx2"/>
              </a:buClr>
              <a:buFontTx/>
              <a:buChar char="–"/>
            </a:pPr>
            <a:r>
              <a:rPr lang="ro-RO" altLang="en-US" sz="4400" dirty="0"/>
              <a:t>Cost mediu/campanie judeţeană</a:t>
            </a:r>
          </a:p>
          <a:p>
            <a:pPr>
              <a:spcBef>
                <a:spcPct val="0"/>
              </a:spcBef>
            </a:pPr>
            <a:endParaRPr lang="ro-RO" altLang="en-US"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Title 4">
            <a:extLst>
              <a:ext uri="{FF2B5EF4-FFF2-40B4-BE49-F238E27FC236}">
                <a16:creationId xmlns:a16="http://schemas.microsoft.com/office/drawing/2014/main" id="{B56315AC-845A-FC0D-E828-FEA5321E2DF7}"/>
              </a:ext>
            </a:extLst>
          </p:cNvPr>
          <p:cNvSpPr>
            <a:spLocks noGrp="1"/>
          </p:cNvSpPr>
          <p:nvPr>
            <p:ph type="title"/>
          </p:nvPr>
        </p:nvSpPr>
        <p:spPr>
          <a:xfrm>
            <a:off x="2879999" y="1006675"/>
            <a:ext cx="18213545" cy="1071508"/>
          </a:xfrm>
        </p:spPr>
        <p:txBody>
          <a:bodyPr/>
          <a:lstStyle/>
          <a:p>
            <a:pPr>
              <a:defRPr/>
            </a:pPr>
            <a:r>
              <a:rPr lang="ro-RO" sz="6000" dirty="0">
                <a:latin typeface="Calibri" pitchFamily="34" charset="0"/>
                <a:cs typeface="Calibri" pitchFamily="34" charset="0"/>
              </a:rPr>
              <a:t>Raportarea activităț</a:t>
            </a:r>
            <a:r>
              <a:rPr lang="ro-RO" sz="6000" dirty="0">
                <a:cs typeface="Calibri" pitchFamily="34" charset="0"/>
              </a:rPr>
              <a:t>ilor realizate în campanie</a:t>
            </a:r>
          </a:p>
        </p:txBody>
      </p:sp>
      <p:sp>
        <p:nvSpPr>
          <p:cNvPr id="49154" name="Subtitle 2">
            <a:extLst>
              <a:ext uri="{FF2B5EF4-FFF2-40B4-BE49-F238E27FC236}">
                <a16:creationId xmlns:a16="http://schemas.microsoft.com/office/drawing/2014/main" id="{9C9EF992-B4EE-03F9-F7FA-91B29FAC5F42}"/>
              </a:ext>
            </a:extLst>
          </p:cNvPr>
          <p:cNvSpPr>
            <a:spLocks noGrp="1"/>
          </p:cNvSpPr>
          <p:nvPr>
            <p:ph sz="half" idx="1"/>
          </p:nvPr>
        </p:nvSpPr>
        <p:spPr>
          <a:xfrm>
            <a:off x="2879999" y="2894108"/>
            <a:ext cx="19402485" cy="8752460"/>
          </a:xfrm>
        </p:spPr>
        <p:txBody>
          <a:bodyPr>
            <a:normAutofit lnSpcReduction="10000"/>
          </a:bodyPr>
          <a:lstStyle/>
          <a:p>
            <a:pPr marL="0" marR="0" lvl="0" indent="0" algn="l" defTabSz="1828800" rtl="0" eaLnBrk="0" fontAlgn="base" latinLnBrk="0" hangingPunct="0">
              <a:lnSpc>
                <a:spcPct val="80000"/>
              </a:lnSpc>
              <a:spcBef>
                <a:spcPct val="0"/>
              </a:spcBef>
              <a:spcAft>
                <a:spcPct val="0"/>
              </a:spcAft>
              <a:buClr>
                <a:srgbClr val="262262"/>
              </a:buClr>
              <a:buSzTx/>
              <a:tabLst/>
              <a:defRPr/>
            </a:pPr>
            <a:r>
              <a:rPr kumimoji="0" lang="ro-RO" altLang="en-US" sz="5400" b="1" i="0" u="none" strike="noStrike" kern="1200" cap="none" spc="0" normalizeH="0" baseline="0" noProof="0" dirty="0">
                <a:ln>
                  <a:noFill/>
                </a:ln>
                <a:solidFill>
                  <a:srgbClr val="262262"/>
                </a:solidFill>
                <a:effectLst/>
                <a:uLnTx/>
                <a:uFillTx/>
                <a:latin typeface="Calibri"/>
                <a:ea typeface="+mn-ea"/>
                <a:cs typeface="+mn-cs"/>
              </a:rPr>
              <a:t>Raport</a:t>
            </a:r>
            <a:r>
              <a:rPr kumimoji="0" lang="ro-RO" altLang="en-US" sz="5400" b="0" i="0" u="none" strike="noStrike" kern="1200" cap="none" spc="0" normalizeH="0" baseline="0" noProof="0" dirty="0">
                <a:ln>
                  <a:noFill/>
                </a:ln>
                <a:solidFill>
                  <a:srgbClr val="262262"/>
                </a:solidFill>
                <a:effectLst/>
                <a:uLnTx/>
                <a:uFillTx/>
                <a:latin typeface="Calibri"/>
                <a:ea typeface="+mn-ea"/>
                <a:cs typeface="+mn-cs"/>
              </a:rPr>
              <a:t> al implementării campaniei, care să conțină descrierea </a:t>
            </a:r>
            <a:r>
              <a:rPr kumimoji="0" lang="ro-RO" altLang="en-US" sz="5400" b="0" i="0" u="none" strike="noStrike" kern="1200" cap="none" spc="0" normalizeH="0" baseline="0" dirty="0">
                <a:ln>
                  <a:noFill/>
                </a:ln>
                <a:solidFill>
                  <a:srgbClr val="262262"/>
                </a:solidFill>
                <a:effectLst/>
                <a:uLnTx/>
                <a:uFillTx/>
                <a:latin typeface="Calibri"/>
                <a:ea typeface="+mn-ea"/>
                <a:cs typeface="+mn-cs"/>
              </a:rPr>
              <a:t>activităților</a:t>
            </a:r>
            <a:r>
              <a:rPr kumimoji="0" lang="ro-RO" altLang="en-US" sz="5400" b="0" i="0" u="none" strike="noStrike" kern="1200" cap="none" spc="0" normalizeH="0" baseline="0" noProof="0" dirty="0">
                <a:ln>
                  <a:noFill/>
                </a:ln>
                <a:solidFill>
                  <a:srgbClr val="262262"/>
                </a:solidFill>
                <a:effectLst/>
                <a:uLnTx/>
                <a:uFillTx/>
                <a:latin typeface="Calibri"/>
                <a:ea typeface="+mn-ea"/>
                <a:cs typeface="+mn-cs"/>
              </a:rPr>
              <a:t>, prezentarea materialelor IEC, a numărului de beneficiari, a bugetului estimat.</a:t>
            </a:r>
          </a:p>
          <a:p>
            <a:pPr>
              <a:spcBef>
                <a:spcPct val="0"/>
              </a:spcBef>
            </a:pPr>
            <a:endParaRPr lang="ro-RO" altLang="en-US" sz="4000" b="1" dirty="0">
              <a:latin typeface="Calibri" panose="020F0502020204030204" pitchFamily="34" charset="0"/>
              <a:cs typeface="Calibri" panose="020F0502020204030204" pitchFamily="34" charset="0"/>
            </a:endParaRPr>
          </a:p>
          <a:p>
            <a:pPr>
              <a:spcBef>
                <a:spcPct val="0"/>
              </a:spcBef>
            </a:pPr>
            <a:endParaRPr lang="ro-RO" altLang="en-US" sz="4000" b="1" dirty="0">
              <a:latin typeface="Calibri" panose="020F0502020204030204" pitchFamily="34" charset="0"/>
              <a:cs typeface="Calibri" panose="020F0502020204030204" pitchFamily="34" charset="0"/>
            </a:endParaRPr>
          </a:p>
          <a:p>
            <a:pPr>
              <a:spcBef>
                <a:spcPct val="0"/>
              </a:spcBef>
            </a:pPr>
            <a:endParaRPr lang="ro-RO" altLang="en-US" sz="4000" b="1" dirty="0">
              <a:latin typeface="Calibri" panose="020F0502020204030204" pitchFamily="34" charset="0"/>
              <a:cs typeface="Calibri" panose="020F0502020204030204" pitchFamily="34" charset="0"/>
            </a:endParaRPr>
          </a:p>
          <a:p>
            <a:pPr>
              <a:spcBef>
                <a:spcPct val="0"/>
              </a:spcBef>
            </a:pPr>
            <a:r>
              <a:rPr lang="vi-VN" altLang="en-US" sz="5400" b="1" dirty="0">
                <a:latin typeface="Calibri" panose="020F0502020204030204" pitchFamily="34" charset="0"/>
                <a:cs typeface="Calibri" panose="020F0502020204030204" pitchFamily="34" charset="0"/>
              </a:rPr>
              <a:t>Termene de raportare:</a:t>
            </a:r>
            <a:endParaRPr lang="ro-RO" altLang="en-US" sz="5400" b="1" dirty="0">
              <a:latin typeface="Calibri" panose="020F0502020204030204" pitchFamily="34" charset="0"/>
              <a:cs typeface="Calibri" panose="020F0502020204030204" pitchFamily="34" charset="0"/>
            </a:endParaRPr>
          </a:p>
          <a:p>
            <a:pPr>
              <a:spcBef>
                <a:spcPct val="0"/>
              </a:spcBef>
            </a:pPr>
            <a:endParaRPr lang="ro-RO" altLang="en-US" sz="5400" b="1" dirty="0">
              <a:cs typeface="Calibri" panose="020F0502020204030204" pitchFamily="34" charset="0"/>
            </a:endParaRPr>
          </a:p>
          <a:p>
            <a:pPr>
              <a:spcBef>
                <a:spcPct val="0"/>
              </a:spcBef>
            </a:pPr>
            <a:r>
              <a:rPr lang="vi-VN" altLang="en-US" sz="5400" dirty="0">
                <a:latin typeface="Calibri" panose="020F0502020204030204" pitchFamily="34" charset="0"/>
                <a:cs typeface="Calibri" panose="020F0502020204030204" pitchFamily="34" charset="0"/>
              </a:rPr>
              <a:t>La 30 de zile de la finalizarea campaniei, DSP</a:t>
            </a:r>
            <a:r>
              <a:rPr lang="ro-RO" altLang="en-US" sz="5400" dirty="0">
                <a:latin typeface="Calibri" panose="020F0502020204030204" pitchFamily="34" charset="0"/>
                <a:cs typeface="Calibri" panose="020F0502020204030204" pitchFamily="34" charset="0"/>
              </a:rPr>
              <a:t>J</a:t>
            </a:r>
            <a:r>
              <a:rPr lang="vi-VN" altLang="en-US" sz="5400" dirty="0">
                <a:latin typeface="Calibri" panose="020F0502020204030204" pitchFamily="34" charset="0"/>
                <a:cs typeface="Calibri" panose="020F0502020204030204" pitchFamily="34" charset="0"/>
              </a:rPr>
              <a:t> raportează către CRSP </a:t>
            </a:r>
            <a:r>
              <a:rPr lang="ro-RO" altLang="en-US" sz="5400" dirty="0">
                <a:latin typeface="Calibri" panose="020F0502020204030204" pitchFamily="34" charset="0"/>
                <a:cs typeface="Calibri" panose="020F0502020204030204" pitchFamily="34" charset="0"/>
              </a:rPr>
              <a:t>Timișoara, </a:t>
            </a:r>
            <a:r>
              <a:rPr lang="ro-RO" altLang="en-US" sz="5400" b="1" dirty="0">
                <a:latin typeface="Calibri" panose="020F0502020204030204" pitchFamily="34" charset="0"/>
                <a:cs typeface="Calibri" panose="020F0502020204030204" pitchFamily="34" charset="0"/>
              </a:rPr>
              <a:t>Compartimentul SBNPS</a:t>
            </a:r>
            <a:r>
              <a:rPr lang="vi-VN" altLang="en-US" sz="5400" dirty="0">
                <a:latin typeface="Calibri" panose="020F0502020204030204" pitchFamily="34" charset="0"/>
                <a:cs typeface="Calibri" panose="020F0502020204030204" pitchFamily="34" charset="0"/>
              </a:rPr>
              <a:t> (31 ma</a:t>
            </a:r>
            <a:r>
              <a:rPr lang="ro-RO" altLang="en-US" sz="5400" dirty="0">
                <a:latin typeface="Calibri" panose="020F0502020204030204" pitchFamily="34" charset="0"/>
                <a:cs typeface="Calibri" panose="020F0502020204030204" pitchFamily="34" charset="0"/>
              </a:rPr>
              <a:t>i</a:t>
            </a:r>
            <a:r>
              <a:rPr lang="vi-VN" altLang="en-US" sz="5400" dirty="0">
                <a:latin typeface="Calibri" panose="020F0502020204030204" pitchFamily="34" charset="0"/>
                <a:cs typeface="Calibri" panose="020F0502020204030204" pitchFamily="34" charset="0"/>
              </a:rPr>
              <a:t> 202</a:t>
            </a:r>
            <a:r>
              <a:rPr lang="ro-RO" altLang="en-US" sz="5400" dirty="0">
                <a:latin typeface="Calibri" panose="020F0502020204030204" pitchFamily="34" charset="0"/>
                <a:cs typeface="Calibri" panose="020F0502020204030204" pitchFamily="34" charset="0"/>
              </a:rPr>
              <a:t>5</a:t>
            </a:r>
            <a:r>
              <a:rPr lang="vi-VN" altLang="en-US" sz="5400" dirty="0">
                <a:latin typeface="Calibri" panose="020F0502020204030204" pitchFamily="34" charset="0"/>
                <a:cs typeface="Calibri" panose="020F0502020204030204" pitchFamily="34" charset="0"/>
              </a:rPr>
              <a:t>)</a:t>
            </a:r>
            <a:r>
              <a:rPr lang="ro-RO" altLang="en-US" sz="5400" dirty="0">
                <a:latin typeface="Calibri" panose="020F0502020204030204" pitchFamily="34" charset="0"/>
                <a:cs typeface="Calibri" panose="020F0502020204030204" pitchFamily="34" charset="0"/>
              </a:rPr>
              <a:t>.</a:t>
            </a:r>
          </a:p>
          <a:p>
            <a:pPr>
              <a:spcBef>
                <a:spcPct val="0"/>
              </a:spcBef>
            </a:pPr>
            <a:endParaRPr lang="vi-VN" altLang="en-US" sz="5400" dirty="0">
              <a:latin typeface="Calibri" panose="020F0502020204030204" pitchFamily="34" charset="0"/>
              <a:cs typeface="Calibri" panose="020F0502020204030204" pitchFamily="34" charset="0"/>
            </a:endParaRPr>
          </a:p>
          <a:p>
            <a:pPr>
              <a:spcBef>
                <a:spcPct val="0"/>
              </a:spcBef>
            </a:pPr>
            <a:r>
              <a:rPr lang="ro-RO" altLang="en-US" sz="5400" b="1" dirty="0">
                <a:latin typeface="Calibri" panose="020F0502020204030204" pitchFamily="34" charset="0"/>
                <a:cs typeface="Calibri" panose="020F0502020204030204" pitchFamily="34" charset="0"/>
              </a:rPr>
              <a:t>Compartimentul SBNPS</a:t>
            </a:r>
            <a:r>
              <a:rPr lang="ro-RO" altLang="en-US" sz="5400" dirty="0">
                <a:latin typeface="Calibri" panose="020F0502020204030204" pitchFamily="34" charset="0"/>
                <a:cs typeface="Calibri" panose="020F0502020204030204" pitchFamily="34" charset="0"/>
              </a:rPr>
              <a:t> </a:t>
            </a:r>
            <a:r>
              <a:rPr lang="vi-VN" altLang="en-US" sz="5400" dirty="0">
                <a:latin typeface="Calibri" panose="020F0502020204030204" pitchFamily="34" charset="0"/>
                <a:cs typeface="Calibri" panose="020F0502020204030204" pitchFamily="34" charset="0"/>
              </a:rPr>
              <a:t>elaborează raportul final și îl transmite la CN</a:t>
            </a:r>
            <a:r>
              <a:rPr lang="ro-RO" altLang="en-US" sz="5400" dirty="0">
                <a:latin typeface="Calibri" panose="020F0502020204030204" pitchFamily="34" charset="0"/>
                <a:cs typeface="Calibri" panose="020F0502020204030204" pitchFamily="34" charset="0"/>
              </a:rPr>
              <a:t>SBN</a:t>
            </a:r>
            <a:r>
              <a:rPr lang="vi-VN" altLang="en-US" sz="5400" dirty="0">
                <a:latin typeface="Calibri" panose="020F0502020204030204" pitchFamily="34" charset="0"/>
                <a:cs typeface="Calibri" panose="020F0502020204030204" pitchFamily="34" charset="0"/>
              </a:rPr>
              <a:t> în decurs de 20 de zile de la termenul de finalizare a raportării de către DSP</a:t>
            </a:r>
            <a:r>
              <a:rPr lang="ro-RO" altLang="en-US" sz="5400" dirty="0">
                <a:latin typeface="Calibri" panose="020F0502020204030204" pitchFamily="34" charset="0"/>
                <a:cs typeface="Calibri" panose="020F0502020204030204" pitchFamily="34" charset="0"/>
              </a:rPr>
              <a:t>J </a:t>
            </a:r>
            <a:r>
              <a:rPr lang="vi-VN" altLang="en-US" sz="5400" dirty="0">
                <a:latin typeface="Calibri" panose="020F0502020204030204" pitchFamily="34" charset="0"/>
                <a:cs typeface="Calibri" panose="020F0502020204030204" pitchFamily="34" charset="0"/>
              </a:rPr>
              <a:t>(20 </a:t>
            </a:r>
            <a:r>
              <a:rPr lang="ro-RO" altLang="en-US" sz="5400" dirty="0">
                <a:latin typeface="Calibri" panose="020F0502020204030204" pitchFamily="34" charset="0"/>
                <a:cs typeface="Calibri" panose="020F0502020204030204" pitchFamily="34" charset="0"/>
              </a:rPr>
              <a:t>iunie</a:t>
            </a:r>
            <a:r>
              <a:rPr lang="vi-VN" altLang="en-US" sz="5400" dirty="0">
                <a:latin typeface="Calibri" panose="020F0502020204030204" pitchFamily="34" charset="0"/>
                <a:cs typeface="Calibri" panose="020F0502020204030204" pitchFamily="34" charset="0"/>
              </a:rPr>
              <a:t> 202</a:t>
            </a:r>
            <a:r>
              <a:rPr lang="ro-RO" altLang="en-US" sz="5400" dirty="0">
                <a:latin typeface="Calibri" panose="020F0502020204030204" pitchFamily="34" charset="0"/>
                <a:cs typeface="Calibri" panose="020F0502020204030204" pitchFamily="34" charset="0"/>
              </a:rPr>
              <a:t>5</a:t>
            </a:r>
            <a:r>
              <a:rPr lang="vi-VN" altLang="en-US" sz="5400" dirty="0">
                <a:latin typeface="Calibri" panose="020F0502020204030204" pitchFamily="34" charset="0"/>
                <a:cs typeface="Calibri" panose="020F0502020204030204" pitchFamily="34" charset="0"/>
              </a:rPr>
              <a:t>)</a:t>
            </a:r>
            <a:r>
              <a:rPr lang="ro-RO" altLang="en-US" sz="5400" dirty="0">
                <a:latin typeface="Calibri" panose="020F0502020204030204" pitchFamily="34" charset="0"/>
                <a:cs typeface="Calibri" panose="020F0502020204030204" pitchFamily="34" charset="0"/>
              </a:rPr>
              <a:t>.</a:t>
            </a:r>
            <a:endParaRPr lang="vi-VN" altLang="en-US" sz="5400" dirty="0">
              <a:latin typeface="Calibri" panose="020F0502020204030204" pitchFamily="34" charset="0"/>
              <a:cs typeface="Calibri" panose="020F0502020204030204" pitchFamily="34" charset="0"/>
            </a:endParaRPr>
          </a:p>
          <a:p>
            <a:pPr>
              <a:spcBef>
                <a:spcPct val="0"/>
              </a:spcBef>
            </a:pPr>
            <a:endParaRPr lang="vi-VN" altLang="en-US" sz="3600" dirty="0"/>
          </a:p>
          <a:p>
            <a:pPr>
              <a:spcBef>
                <a:spcPct val="0"/>
              </a:spcBef>
            </a:pPr>
            <a:endParaRPr lang="ro-RO" altLang="en-US"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E3EE74-21E0-E416-07F9-502B5D947EAA}"/>
            </a:ext>
          </a:extLst>
        </p:cNvPr>
        <p:cNvGrpSpPr/>
        <p:nvPr/>
      </p:nvGrpSpPr>
      <p:grpSpPr>
        <a:xfrm>
          <a:off x="0" y="0"/>
          <a:ext cx="0" cy="0"/>
          <a:chOff x="0" y="0"/>
          <a:chExt cx="0" cy="0"/>
        </a:xfrm>
      </p:grpSpPr>
      <p:sp>
        <p:nvSpPr>
          <p:cNvPr id="50179" name="Title 4">
            <a:extLst>
              <a:ext uri="{FF2B5EF4-FFF2-40B4-BE49-F238E27FC236}">
                <a16:creationId xmlns:a16="http://schemas.microsoft.com/office/drawing/2014/main" id="{692FD402-5AA1-38D6-5399-6248C875E781}"/>
              </a:ext>
            </a:extLst>
          </p:cNvPr>
          <p:cNvSpPr>
            <a:spLocks noGrp="1"/>
          </p:cNvSpPr>
          <p:nvPr>
            <p:ph type="title"/>
          </p:nvPr>
        </p:nvSpPr>
        <p:spPr>
          <a:xfrm>
            <a:off x="2879999" y="1006675"/>
            <a:ext cx="18213545" cy="1071508"/>
          </a:xfrm>
        </p:spPr>
        <p:txBody>
          <a:bodyPr/>
          <a:lstStyle/>
          <a:p>
            <a:pPr>
              <a:defRPr/>
            </a:pPr>
            <a:r>
              <a:rPr lang="ro-RO" sz="6000" dirty="0">
                <a:latin typeface="Calibri" pitchFamily="34" charset="0"/>
                <a:cs typeface="Calibri" pitchFamily="34" charset="0"/>
              </a:rPr>
              <a:t>Raportarea activităț</a:t>
            </a:r>
            <a:r>
              <a:rPr lang="ro-RO" sz="6000" dirty="0">
                <a:cs typeface="Calibri" pitchFamily="34" charset="0"/>
              </a:rPr>
              <a:t>ilor realizate în campanie</a:t>
            </a:r>
          </a:p>
        </p:txBody>
      </p:sp>
      <p:graphicFrame>
        <p:nvGraphicFramePr>
          <p:cNvPr id="4" name="Table 3">
            <a:extLst>
              <a:ext uri="{FF2B5EF4-FFF2-40B4-BE49-F238E27FC236}">
                <a16:creationId xmlns:a16="http://schemas.microsoft.com/office/drawing/2014/main" id="{B7275F66-E9B4-F2AB-47DC-6B544A5DC601}"/>
              </a:ext>
            </a:extLst>
          </p:cNvPr>
          <p:cNvGraphicFramePr>
            <a:graphicFrameLocks noGrp="1"/>
          </p:cNvGraphicFramePr>
          <p:nvPr>
            <p:extLst>
              <p:ext uri="{D42A27DB-BD31-4B8C-83A1-F6EECF244321}">
                <p14:modId xmlns:p14="http://schemas.microsoft.com/office/powerpoint/2010/main" val="995626473"/>
              </p:ext>
            </p:extLst>
          </p:nvPr>
        </p:nvGraphicFramePr>
        <p:xfrm>
          <a:off x="2879999" y="3910591"/>
          <a:ext cx="20362386" cy="7234888"/>
        </p:xfrm>
        <a:graphic>
          <a:graphicData uri="http://schemas.openxmlformats.org/drawingml/2006/table">
            <a:tbl>
              <a:tblPr firstRow="1" bandRow="1">
                <a:tableStyleId>{5C22544A-7EE6-4342-B048-85BDC9FD1C3A}</a:tableStyleId>
              </a:tblPr>
              <a:tblGrid>
                <a:gridCol w="1026983">
                  <a:extLst>
                    <a:ext uri="{9D8B030D-6E8A-4147-A177-3AD203B41FA5}">
                      <a16:colId xmlns:a16="http://schemas.microsoft.com/office/drawing/2014/main" val="1548920147"/>
                    </a:ext>
                  </a:extLst>
                </a:gridCol>
                <a:gridCol w="1961803">
                  <a:extLst>
                    <a:ext uri="{9D8B030D-6E8A-4147-A177-3AD203B41FA5}">
                      <a16:colId xmlns:a16="http://schemas.microsoft.com/office/drawing/2014/main" val="265257566"/>
                    </a:ext>
                  </a:extLst>
                </a:gridCol>
                <a:gridCol w="2144684">
                  <a:extLst>
                    <a:ext uri="{9D8B030D-6E8A-4147-A177-3AD203B41FA5}">
                      <a16:colId xmlns:a16="http://schemas.microsoft.com/office/drawing/2014/main" val="2371933216"/>
                    </a:ext>
                  </a:extLst>
                </a:gridCol>
                <a:gridCol w="1995055">
                  <a:extLst>
                    <a:ext uri="{9D8B030D-6E8A-4147-A177-3AD203B41FA5}">
                      <a16:colId xmlns:a16="http://schemas.microsoft.com/office/drawing/2014/main" val="39814687"/>
                    </a:ext>
                  </a:extLst>
                </a:gridCol>
                <a:gridCol w="1945178">
                  <a:extLst>
                    <a:ext uri="{9D8B030D-6E8A-4147-A177-3AD203B41FA5}">
                      <a16:colId xmlns:a16="http://schemas.microsoft.com/office/drawing/2014/main" val="2762599897"/>
                    </a:ext>
                  </a:extLst>
                </a:gridCol>
                <a:gridCol w="1862051">
                  <a:extLst>
                    <a:ext uri="{9D8B030D-6E8A-4147-A177-3AD203B41FA5}">
                      <a16:colId xmlns:a16="http://schemas.microsoft.com/office/drawing/2014/main" val="199204781"/>
                    </a:ext>
                  </a:extLst>
                </a:gridCol>
                <a:gridCol w="2022128">
                  <a:extLst>
                    <a:ext uri="{9D8B030D-6E8A-4147-A177-3AD203B41FA5}">
                      <a16:colId xmlns:a16="http://schemas.microsoft.com/office/drawing/2014/main" val="3598604352"/>
                    </a:ext>
                  </a:extLst>
                </a:gridCol>
                <a:gridCol w="1851126">
                  <a:extLst>
                    <a:ext uri="{9D8B030D-6E8A-4147-A177-3AD203B41FA5}">
                      <a16:colId xmlns:a16="http://schemas.microsoft.com/office/drawing/2014/main" val="1745677771"/>
                    </a:ext>
                  </a:extLst>
                </a:gridCol>
                <a:gridCol w="1851126">
                  <a:extLst>
                    <a:ext uri="{9D8B030D-6E8A-4147-A177-3AD203B41FA5}">
                      <a16:colId xmlns:a16="http://schemas.microsoft.com/office/drawing/2014/main" val="3493643722"/>
                    </a:ext>
                  </a:extLst>
                </a:gridCol>
                <a:gridCol w="1851126">
                  <a:extLst>
                    <a:ext uri="{9D8B030D-6E8A-4147-A177-3AD203B41FA5}">
                      <a16:colId xmlns:a16="http://schemas.microsoft.com/office/drawing/2014/main" val="2292192070"/>
                    </a:ext>
                  </a:extLst>
                </a:gridCol>
                <a:gridCol w="1851126">
                  <a:extLst>
                    <a:ext uri="{9D8B030D-6E8A-4147-A177-3AD203B41FA5}">
                      <a16:colId xmlns:a16="http://schemas.microsoft.com/office/drawing/2014/main" val="354396941"/>
                    </a:ext>
                  </a:extLst>
                </a:gridCol>
              </a:tblGrid>
              <a:tr h="3836871">
                <a:tc>
                  <a:txBody>
                    <a:bodyPr/>
                    <a:lstStyle/>
                    <a:p>
                      <a:pPr algn="l">
                        <a:lnSpc>
                          <a:spcPct val="100000"/>
                        </a:lnSpc>
                      </a:pPr>
                      <a:r>
                        <a:rPr lang="ro-RO" sz="2800" spc="-30" dirty="0">
                          <a:solidFill>
                            <a:schemeClr val="tx2"/>
                          </a:solidFill>
                          <a:effectLst/>
                        </a:rPr>
                        <a:t>Județ</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dirty="0">
                          <a:solidFill>
                            <a:schemeClr val="tx2"/>
                          </a:solidFill>
                          <a:effectLst/>
                        </a:rPr>
                        <a:t>Activități </a:t>
                      </a:r>
                      <a:endParaRPr lang="ro-RO" sz="2800" dirty="0">
                        <a:solidFill>
                          <a:schemeClr val="tx2"/>
                        </a:solidFill>
                        <a:effectLst/>
                      </a:endParaRPr>
                    </a:p>
                    <a:p>
                      <a:pPr algn="l">
                        <a:lnSpc>
                          <a:spcPct val="100000"/>
                        </a:lnSpc>
                      </a:pPr>
                      <a:r>
                        <a:rPr lang="ro-RO" sz="2800" spc="-30" dirty="0">
                          <a:solidFill>
                            <a:schemeClr val="tx2"/>
                          </a:solidFill>
                          <a:effectLst/>
                        </a:rPr>
                        <a:t>realizate</a:t>
                      </a:r>
                      <a:endParaRPr lang="ro-RO" sz="2800" dirty="0">
                        <a:solidFill>
                          <a:schemeClr val="tx2"/>
                        </a:solidFill>
                        <a:effectLst/>
                      </a:endParaRPr>
                    </a:p>
                    <a:p>
                      <a:pPr algn="l">
                        <a:lnSpc>
                          <a:spcPct val="100000"/>
                        </a:lnSpc>
                      </a:pPr>
                      <a:r>
                        <a:rPr lang="ro-RO" sz="2800" spc="-30" dirty="0">
                          <a:solidFill>
                            <a:schemeClr val="tx2"/>
                          </a:solidFill>
                          <a:effectLst/>
                        </a:rPr>
                        <a:t>(enumerare)</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dirty="0">
                          <a:solidFill>
                            <a:schemeClr val="tx2"/>
                          </a:solidFill>
                          <a:effectLst/>
                        </a:rPr>
                        <a:t>Parteneri de campanie</a:t>
                      </a:r>
                      <a:endParaRPr lang="ro-RO" sz="2800" dirty="0">
                        <a:solidFill>
                          <a:schemeClr val="tx2"/>
                        </a:solidFill>
                        <a:effectLst/>
                      </a:endParaRPr>
                    </a:p>
                    <a:p>
                      <a:pPr algn="l">
                        <a:lnSpc>
                          <a:spcPct val="100000"/>
                        </a:lnSpc>
                      </a:pPr>
                      <a:r>
                        <a:rPr lang="ro-RO" sz="2800" spc="-30" dirty="0">
                          <a:solidFill>
                            <a:schemeClr val="tx2"/>
                          </a:solidFill>
                          <a:effectLst/>
                        </a:rPr>
                        <a:t>Identificați</a:t>
                      </a:r>
                      <a:endParaRPr lang="ro-RO" sz="2800" dirty="0">
                        <a:solidFill>
                          <a:schemeClr val="tx2"/>
                        </a:solidFill>
                        <a:effectLst/>
                      </a:endParaRPr>
                    </a:p>
                    <a:p>
                      <a:pPr algn="l">
                        <a:lnSpc>
                          <a:spcPct val="100000"/>
                        </a:lnSpc>
                      </a:pPr>
                      <a:r>
                        <a:rPr lang="ro-RO" sz="2800" spc="-30" dirty="0">
                          <a:solidFill>
                            <a:schemeClr val="tx2"/>
                          </a:solidFill>
                          <a:effectLst/>
                        </a:rPr>
                        <a:t>(enumerare)</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gridSpan="6">
                  <a:txBody>
                    <a:bodyPr/>
                    <a:lstStyle/>
                    <a:p>
                      <a:pPr algn="l">
                        <a:lnSpc>
                          <a:spcPct val="100000"/>
                        </a:lnSpc>
                      </a:pPr>
                      <a:r>
                        <a:rPr lang="nb-NO" sz="2800" spc="-30" dirty="0">
                          <a:solidFill>
                            <a:schemeClr val="tx2"/>
                          </a:solidFill>
                          <a:effectLst/>
                        </a:rPr>
                        <a:t>Nr. materiale IEC (nr. de exemplare pt</a:t>
                      </a:r>
                      <a:r>
                        <a:rPr lang="ro-RO" sz="2800" spc="-30" dirty="0">
                          <a:solidFill>
                            <a:schemeClr val="tx2"/>
                          </a:solidFill>
                          <a:effectLst/>
                        </a:rPr>
                        <a:t>.</a:t>
                      </a:r>
                      <a:r>
                        <a:rPr lang="nb-NO" sz="2800" spc="-30" dirty="0">
                          <a:solidFill>
                            <a:schemeClr val="tx2"/>
                          </a:solidFill>
                          <a:effectLst/>
                        </a:rPr>
                        <a:t> fiecare tip de pliant, poster, etc)</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hMerge="1">
                  <a:txBody>
                    <a:bodyPr/>
                    <a:lstStyle/>
                    <a:p>
                      <a:endParaRPr lang="ro-RO"/>
                    </a:p>
                  </a:txBody>
                  <a:tcPr/>
                </a:tc>
                <a:tc hMerge="1">
                  <a:txBody>
                    <a:bodyPr/>
                    <a:lstStyle/>
                    <a:p>
                      <a:endParaRPr lang="ro-RO"/>
                    </a:p>
                  </a:txBody>
                  <a:tcPr/>
                </a:tc>
                <a:tc hMerge="1">
                  <a:txBody>
                    <a:bodyPr/>
                    <a:lstStyle/>
                    <a:p>
                      <a:endParaRPr lang="ro-RO"/>
                    </a:p>
                  </a:txBody>
                  <a:tcPr/>
                </a:tc>
                <a:tc hMerge="1">
                  <a:txBody>
                    <a:bodyPr/>
                    <a:lstStyle/>
                    <a:p>
                      <a:endParaRPr lang="ro-RO"/>
                    </a:p>
                  </a:txBody>
                  <a:tcPr/>
                </a:tc>
                <a:tc hMerge="1">
                  <a:txBody>
                    <a:bodyPr/>
                    <a:lstStyle/>
                    <a:p>
                      <a:endParaRPr lang="ro-RO"/>
                    </a:p>
                  </a:txBody>
                  <a:tcPr/>
                </a:tc>
                <a:tc>
                  <a:txBody>
                    <a:bodyPr/>
                    <a:lstStyle/>
                    <a:p>
                      <a:pPr algn="l">
                        <a:lnSpc>
                          <a:spcPct val="100000"/>
                        </a:lnSpc>
                      </a:pPr>
                      <a:r>
                        <a:rPr lang="nb-NO" sz="2800" spc="-30" dirty="0">
                          <a:solidFill>
                            <a:schemeClr val="tx2"/>
                          </a:solidFill>
                          <a:effectLst/>
                        </a:rPr>
                        <a:t>Nr. de persoane din grupul țintă care au beneficiat de intervenție</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dirty="0">
                          <a:solidFill>
                            <a:schemeClr val="tx2"/>
                          </a:solidFill>
                          <a:effectLst/>
                        </a:rPr>
                        <a:t>Buget al campaniei IEC  (RON)</a:t>
                      </a:r>
                      <a:endParaRPr lang="ro-RO" sz="280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extLst>
                  <a:ext uri="{0D108BD9-81ED-4DB2-BD59-A6C34878D82A}">
                    <a16:rowId xmlns:a16="http://schemas.microsoft.com/office/drawing/2014/main" val="3152438614"/>
                  </a:ext>
                </a:extLst>
              </a:tr>
              <a:tr h="1828800">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dirty="0">
                        <a:solidFill>
                          <a:schemeClr val="tx2"/>
                        </a:solidFill>
                      </a:endParaRPr>
                    </a:p>
                  </a:txBody>
                  <a:tcPr/>
                </a:tc>
                <a:tc>
                  <a:txBody>
                    <a:bodyPr/>
                    <a:lstStyle/>
                    <a:p>
                      <a:pPr algn="l">
                        <a:lnSpc>
                          <a:spcPct val="100000"/>
                        </a:lnSpc>
                      </a:pPr>
                      <a:r>
                        <a:rPr lang="it-IT" sz="2800" dirty="0">
                          <a:solidFill>
                            <a:schemeClr val="tx2"/>
                          </a:solidFill>
                        </a:rPr>
                        <a:t>Nr.</a:t>
                      </a:r>
                      <a:r>
                        <a:rPr lang="ro-RO" sz="2800" dirty="0">
                          <a:solidFill>
                            <a:schemeClr val="tx2"/>
                          </a:solidFill>
                        </a:rPr>
                        <a:t> p</a:t>
                      </a:r>
                      <a:r>
                        <a:rPr lang="it-IT" sz="2800" dirty="0">
                          <a:solidFill>
                            <a:schemeClr val="tx2"/>
                          </a:solidFill>
                        </a:rPr>
                        <a:t>liante</a:t>
                      </a:r>
                    </a:p>
                  </a:txBody>
                  <a:tcPr/>
                </a:tc>
                <a:tc>
                  <a:txBody>
                    <a:bodyPr/>
                    <a:lstStyle/>
                    <a:p>
                      <a:pPr algn="l">
                        <a:lnSpc>
                          <a:spcPct val="100000"/>
                        </a:lnSpc>
                      </a:pPr>
                      <a:r>
                        <a:rPr lang="it-IT" sz="2800" dirty="0">
                          <a:solidFill>
                            <a:schemeClr val="tx2"/>
                          </a:solidFill>
                        </a:rPr>
                        <a:t>Nr. </a:t>
                      </a:r>
                      <a:r>
                        <a:rPr lang="ro-RO" sz="2800" dirty="0">
                          <a:solidFill>
                            <a:schemeClr val="tx2"/>
                          </a:solidFill>
                        </a:rPr>
                        <a:t>p</a:t>
                      </a:r>
                      <a:r>
                        <a:rPr lang="it-IT" sz="2800" dirty="0">
                          <a:solidFill>
                            <a:schemeClr val="tx2"/>
                          </a:solidFill>
                        </a:rPr>
                        <a:t>ostere</a:t>
                      </a:r>
                    </a:p>
                    <a:p>
                      <a:pPr algn="l">
                        <a:lnSpc>
                          <a:spcPct val="100000"/>
                        </a:lnSpc>
                      </a:pPr>
                      <a:endParaRPr lang="ro-RO" sz="2800" dirty="0">
                        <a:solidFill>
                          <a:schemeClr val="tx2"/>
                        </a:solidFill>
                      </a:endParaRPr>
                    </a:p>
                  </a:txBody>
                  <a:tcPr/>
                </a:tc>
                <a:tc>
                  <a:txBody>
                    <a:bodyPr/>
                    <a:lstStyle/>
                    <a:p>
                      <a:pPr algn="l">
                        <a:lnSpc>
                          <a:spcPct val="100000"/>
                        </a:lnSpc>
                      </a:pPr>
                      <a:r>
                        <a:rPr lang="it-IT" sz="2800" dirty="0">
                          <a:solidFill>
                            <a:schemeClr val="tx2"/>
                          </a:solidFill>
                        </a:rPr>
                        <a:t>Nr. </a:t>
                      </a:r>
                      <a:r>
                        <a:rPr lang="ro-RO" sz="2800" dirty="0">
                          <a:solidFill>
                            <a:schemeClr val="tx2"/>
                          </a:solidFill>
                        </a:rPr>
                        <a:t>p</a:t>
                      </a:r>
                      <a:r>
                        <a:rPr lang="it-IT" sz="2800" dirty="0">
                          <a:solidFill>
                            <a:schemeClr val="tx2"/>
                          </a:solidFill>
                        </a:rPr>
                        <a:t>rezent</a:t>
                      </a:r>
                      <a:r>
                        <a:rPr lang="ro-RO" sz="2800" dirty="0">
                          <a:solidFill>
                            <a:schemeClr val="tx2"/>
                          </a:solidFill>
                        </a:rPr>
                        <a:t>ă</a:t>
                      </a:r>
                      <a:r>
                        <a:rPr lang="it-IT" sz="2800" dirty="0">
                          <a:solidFill>
                            <a:schemeClr val="tx2"/>
                          </a:solidFill>
                        </a:rPr>
                        <a:t>ri ppt</a:t>
                      </a:r>
                    </a:p>
                    <a:p>
                      <a:pPr algn="l">
                        <a:lnSpc>
                          <a:spcPct val="100000"/>
                        </a:lnSpc>
                      </a:pPr>
                      <a:endParaRPr lang="ro-RO" sz="2800" dirty="0">
                        <a:solidFill>
                          <a:schemeClr val="tx2"/>
                        </a:solidFill>
                      </a:endParaRPr>
                    </a:p>
                  </a:txBody>
                  <a:tcPr/>
                </a:tc>
                <a:tc>
                  <a:txBody>
                    <a:bodyPr/>
                    <a:lstStyle/>
                    <a:p>
                      <a:pPr algn="l">
                        <a:lnSpc>
                          <a:spcPct val="100000"/>
                        </a:lnSpc>
                      </a:pPr>
                      <a:r>
                        <a:rPr lang="it-IT" sz="2800" dirty="0">
                          <a:solidFill>
                            <a:schemeClr val="tx2"/>
                          </a:solidFill>
                        </a:rPr>
                        <a:t>Nr. </a:t>
                      </a:r>
                      <a:r>
                        <a:rPr lang="ro-RO" sz="2800" dirty="0">
                          <a:solidFill>
                            <a:schemeClr val="tx2"/>
                          </a:solidFill>
                        </a:rPr>
                        <a:t>a</a:t>
                      </a:r>
                      <a:r>
                        <a:rPr lang="it-IT" sz="2800" dirty="0">
                          <a:solidFill>
                            <a:schemeClr val="tx2"/>
                          </a:solidFill>
                        </a:rPr>
                        <a:t>rticole presa local</a:t>
                      </a:r>
                      <a:r>
                        <a:rPr lang="ro-RO" sz="2800" dirty="0">
                          <a:solidFill>
                            <a:schemeClr val="tx2"/>
                          </a:solidFill>
                        </a:rPr>
                        <a:t>ă</a:t>
                      </a:r>
                      <a:r>
                        <a:rPr lang="it-IT" sz="2800" dirty="0">
                          <a:solidFill>
                            <a:schemeClr val="tx2"/>
                          </a:solidFill>
                        </a:rPr>
                        <a:t>/</a:t>
                      </a:r>
                      <a:endParaRPr lang="ro-RO" sz="2800" dirty="0">
                        <a:solidFill>
                          <a:schemeClr val="tx2"/>
                        </a:solidFill>
                      </a:endParaRPr>
                    </a:p>
                    <a:p>
                      <a:pPr algn="l">
                        <a:lnSpc>
                          <a:spcPct val="100000"/>
                        </a:lnSpc>
                      </a:pPr>
                      <a:r>
                        <a:rPr lang="it-IT" sz="2800" dirty="0">
                          <a:solidFill>
                            <a:schemeClr val="tx2"/>
                          </a:solidFill>
                        </a:rPr>
                        <a:t>Altele **</a:t>
                      </a:r>
                      <a:endParaRPr lang="ro-RO" sz="2800" dirty="0">
                        <a:solidFill>
                          <a:schemeClr val="tx2"/>
                        </a:solidFill>
                      </a:endParaRPr>
                    </a:p>
                  </a:txBody>
                  <a:tcPr/>
                </a:tc>
                <a:tc>
                  <a:txBody>
                    <a:bodyPr/>
                    <a:lstStyle/>
                    <a:p>
                      <a:pPr algn="l">
                        <a:lnSpc>
                          <a:spcPct val="100000"/>
                        </a:lnSpc>
                      </a:pPr>
                      <a:r>
                        <a:rPr lang="ro-RO" sz="2800" dirty="0">
                          <a:solidFill>
                            <a:schemeClr val="tx2"/>
                          </a:solidFill>
                        </a:rPr>
                        <a:t>Emisiuni radio/TV</a:t>
                      </a:r>
                    </a:p>
                    <a:p>
                      <a:pPr algn="l">
                        <a:lnSpc>
                          <a:spcPct val="100000"/>
                        </a:lnSpc>
                      </a:pPr>
                      <a:endParaRPr lang="ro-RO" sz="2800" dirty="0">
                        <a:solidFill>
                          <a:schemeClr val="tx2"/>
                        </a:solidFill>
                      </a:endParaRPr>
                    </a:p>
                  </a:txBody>
                  <a:tcPr/>
                </a:tc>
                <a:tc>
                  <a:txBody>
                    <a:bodyPr/>
                    <a:lstStyle/>
                    <a:p>
                      <a:pPr algn="l">
                        <a:lnSpc>
                          <a:spcPct val="100000"/>
                        </a:lnSpc>
                      </a:pPr>
                      <a:r>
                        <a:rPr lang="ro-RO" sz="2800" dirty="0">
                          <a:solidFill>
                            <a:schemeClr val="tx2"/>
                          </a:solidFill>
                        </a:rPr>
                        <a:t>Altele</a:t>
                      </a:r>
                    </a:p>
                    <a:p>
                      <a:pPr algn="l">
                        <a:lnSpc>
                          <a:spcPct val="100000"/>
                        </a:lnSpc>
                      </a:pPr>
                      <a:endParaRPr lang="ro-RO" sz="2800" dirty="0">
                        <a:solidFill>
                          <a:schemeClr val="tx2"/>
                        </a:solidFill>
                      </a:endParaRPr>
                    </a:p>
                  </a:txBody>
                  <a:tcPr/>
                </a:tc>
                <a:tc>
                  <a:txBody>
                    <a:bodyPr/>
                    <a:lstStyle/>
                    <a:p>
                      <a:pPr algn="l">
                        <a:lnSpc>
                          <a:spcPct val="100000"/>
                        </a:lnSpc>
                      </a:pPr>
                      <a:endParaRPr lang="ro-RO" sz="2800" dirty="0">
                        <a:solidFill>
                          <a:schemeClr val="tx2"/>
                        </a:solidFill>
                      </a:endParaRPr>
                    </a:p>
                  </a:txBody>
                  <a:tcPr/>
                </a:tc>
                <a:tc>
                  <a:txBody>
                    <a:bodyPr/>
                    <a:lstStyle/>
                    <a:p>
                      <a:pPr algn="l">
                        <a:lnSpc>
                          <a:spcPct val="100000"/>
                        </a:lnSpc>
                      </a:pPr>
                      <a:endParaRPr lang="ro-RO" sz="2800" dirty="0">
                        <a:solidFill>
                          <a:schemeClr val="tx2"/>
                        </a:solidFill>
                      </a:endParaRPr>
                    </a:p>
                  </a:txBody>
                  <a:tcPr/>
                </a:tc>
                <a:extLst>
                  <a:ext uri="{0D108BD9-81ED-4DB2-BD59-A6C34878D82A}">
                    <a16:rowId xmlns:a16="http://schemas.microsoft.com/office/drawing/2014/main" val="1630099858"/>
                  </a:ext>
                </a:extLst>
              </a:tr>
              <a:tr h="1569217">
                <a:tc>
                  <a:txBody>
                    <a:bodyPr/>
                    <a:lstStyle/>
                    <a:p>
                      <a:pPr algn="l">
                        <a:lnSpc>
                          <a:spcPct val="100000"/>
                        </a:lnSpc>
                      </a:pPr>
                      <a:r>
                        <a:rPr lang="ro-RO" sz="2800" dirty="0">
                          <a:solidFill>
                            <a:schemeClr val="tx2"/>
                          </a:solidFill>
                        </a:rPr>
                        <a:t>Total</a:t>
                      </a: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dirty="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dirty="0">
                        <a:solidFill>
                          <a:schemeClr val="tx2"/>
                        </a:solidFill>
                      </a:endParaRPr>
                    </a:p>
                  </a:txBody>
                  <a:tcPr/>
                </a:tc>
                <a:tc>
                  <a:txBody>
                    <a:bodyPr/>
                    <a:lstStyle/>
                    <a:p>
                      <a:pPr algn="l">
                        <a:lnSpc>
                          <a:spcPct val="100000"/>
                        </a:lnSpc>
                      </a:pPr>
                      <a:endParaRPr lang="ro-RO" sz="2800" dirty="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a:solidFill>
                          <a:schemeClr val="tx2"/>
                        </a:solidFill>
                      </a:endParaRPr>
                    </a:p>
                  </a:txBody>
                  <a:tcPr/>
                </a:tc>
                <a:tc>
                  <a:txBody>
                    <a:bodyPr/>
                    <a:lstStyle/>
                    <a:p>
                      <a:pPr algn="l">
                        <a:lnSpc>
                          <a:spcPct val="100000"/>
                        </a:lnSpc>
                      </a:pPr>
                      <a:endParaRPr lang="ro-RO" sz="2800" dirty="0">
                        <a:solidFill>
                          <a:schemeClr val="tx2"/>
                        </a:solidFill>
                      </a:endParaRPr>
                    </a:p>
                  </a:txBody>
                  <a:tcPr/>
                </a:tc>
                <a:extLst>
                  <a:ext uri="{0D108BD9-81ED-4DB2-BD59-A6C34878D82A}">
                    <a16:rowId xmlns:a16="http://schemas.microsoft.com/office/drawing/2014/main" val="41078266"/>
                  </a:ext>
                </a:extLst>
              </a:tr>
            </a:tbl>
          </a:graphicData>
        </a:graphic>
      </p:graphicFrame>
      <p:sp>
        <p:nvSpPr>
          <p:cNvPr id="6" name="Title 4">
            <a:extLst>
              <a:ext uri="{FF2B5EF4-FFF2-40B4-BE49-F238E27FC236}">
                <a16:creationId xmlns:a16="http://schemas.microsoft.com/office/drawing/2014/main" id="{A17932DE-5C0E-6B59-0938-2B36A4CFC4BC}"/>
              </a:ext>
            </a:extLst>
          </p:cNvPr>
          <p:cNvSpPr txBox="1">
            <a:spLocks/>
          </p:cNvSpPr>
          <p:nvPr/>
        </p:nvSpPr>
        <p:spPr bwMode="auto">
          <a:xfrm>
            <a:off x="2879999" y="2580556"/>
            <a:ext cx="20362386" cy="82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lvl1pPr algn="l" defTabSz="1828800" rtl="0" eaLnBrk="0" fontAlgn="base" hangingPunct="0">
              <a:lnSpc>
                <a:spcPct val="90000"/>
              </a:lnSpc>
              <a:spcBef>
                <a:spcPct val="0"/>
              </a:spcBef>
              <a:spcAft>
                <a:spcPct val="0"/>
              </a:spcAft>
              <a:defRPr sz="3400" b="1" kern="1200">
                <a:solidFill>
                  <a:schemeClr val="tx2"/>
                </a:solidFill>
                <a:latin typeface="+mn-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a:lstStyle>
          <a:p>
            <a:pPr>
              <a:defRPr/>
            </a:pPr>
            <a:r>
              <a:rPr lang="ro-RO" sz="4400" dirty="0">
                <a:latin typeface="Calibri" pitchFamily="34" charset="0"/>
                <a:cs typeface="Calibri" pitchFamily="34" charset="0"/>
              </a:rPr>
              <a:t>Tabelul nr. 3. Raportarea activităților realizate de către DSP-uri în cadrul campaniei IEC</a:t>
            </a:r>
          </a:p>
        </p:txBody>
      </p:sp>
    </p:spTree>
    <p:extLst>
      <p:ext uri="{BB962C8B-B14F-4D97-AF65-F5344CB8AC3E}">
        <p14:creationId xmlns:p14="http://schemas.microsoft.com/office/powerpoint/2010/main" val="27188927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652AD3DC-13E8-E7C9-5BC0-0336D54F5D36}"/>
              </a:ext>
            </a:extLst>
          </p:cNvPr>
          <p:cNvSpPr txBox="1"/>
          <p:nvPr/>
        </p:nvSpPr>
        <p:spPr>
          <a:xfrm>
            <a:off x="6529125" y="3173602"/>
            <a:ext cx="17667143" cy="1754326"/>
          </a:xfrm>
          <a:prstGeom prst="rect">
            <a:avLst/>
          </a:prstGeom>
          <a:noFill/>
        </p:spPr>
        <p:txBody>
          <a:bodyPr wrap="square">
            <a:spAutoFit/>
          </a:bodyPr>
          <a:lstStyle/>
          <a:p>
            <a:pPr algn="ctr"/>
            <a:r>
              <a:rPr kumimoji="0" lang="ro-RO" sz="5400" b="1" i="0" u="none" strike="noStrike" kern="1200" cap="none" spc="0" normalizeH="0" baseline="0" noProof="0" dirty="0">
                <a:ln>
                  <a:noFill/>
                </a:ln>
                <a:solidFill>
                  <a:srgbClr val="262262"/>
                </a:solidFill>
                <a:effectLst/>
                <a:uLnTx/>
                <a:uFillTx/>
                <a:latin typeface="Calibri"/>
                <a:ea typeface="+mj-ea"/>
                <a:cs typeface="+mj-cs"/>
              </a:rPr>
              <a:t>CONTACT</a:t>
            </a:r>
            <a:r>
              <a:rPr kumimoji="0" lang="fr-FR" sz="5400" b="1" i="0" u="none" strike="noStrike" kern="1200" cap="none" spc="0" normalizeH="0" baseline="0" noProof="0" dirty="0">
                <a:ln>
                  <a:noFill/>
                </a:ln>
                <a:solidFill>
                  <a:srgbClr val="262262"/>
                </a:solidFill>
                <a:effectLst/>
                <a:uLnTx/>
                <a:uFillTx/>
                <a:latin typeface="Calibri"/>
                <a:ea typeface="+mj-ea"/>
                <a:cs typeface="+mj-cs"/>
              </a:rPr>
              <a:t> PENTRU </a:t>
            </a:r>
            <a:r>
              <a:rPr kumimoji="0" lang="ro-RO" sz="5400" b="1" i="0" u="none" strike="noStrike" kern="1200" cap="none" spc="0" normalizeH="0" baseline="0" noProof="0" dirty="0">
                <a:ln>
                  <a:noFill/>
                </a:ln>
                <a:solidFill>
                  <a:srgbClr val="262262"/>
                </a:solidFill>
                <a:effectLst/>
                <a:uLnTx/>
                <a:uFillTx/>
                <a:latin typeface="Calibri"/>
                <a:ea typeface="+mj-ea"/>
                <a:cs typeface="+mj-cs"/>
              </a:rPr>
              <a:t>TRANSMITEREA </a:t>
            </a:r>
          </a:p>
          <a:p>
            <a:pPr algn="ctr"/>
            <a:r>
              <a:rPr kumimoji="0" lang="ro-RO" sz="5400" b="1" i="0" u="none" strike="noStrike" kern="1200" cap="none" spc="0" normalizeH="0" baseline="0" noProof="0" dirty="0">
                <a:ln>
                  <a:noFill/>
                </a:ln>
                <a:solidFill>
                  <a:srgbClr val="262262"/>
                </a:solidFill>
                <a:effectLst/>
                <a:uLnTx/>
                <a:uFillTx/>
                <a:latin typeface="Calibri"/>
                <a:ea typeface="+mj-ea"/>
                <a:cs typeface="+mj-cs"/>
              </a:rPr>
              <a:t>DE PROPUNERI ȘI RAPORTĂRI</a:t>
            </a:r>
            <a:endParaRPr lang="en-US" dirty="0"/>
          </a:p>
        </p:txBody>
      </p:sp>
      <p:sp>
        <p:nvSpPr>
          <p:cNvPr id="7" name="TextBox 6">
            <a:extLst>
              <a:ext uri="{FF2B5EF4-FFF2-40B4-BE49-F238E27FC236}">
                <a16:creationId xmlns:a16="http://schemas.microsoft.com/office/drawing/2014/main" id="{39BF6D87-A128-874D-B7E8-B5B4041A2191}"/>
              </a:ext>
            </a:extLst>
          </p:cNvPr>
          <p:cNvSpPr txBox="1"/>
          <p:nvPr/>
        </p:nvSpPr>
        <p:spPr>
          <a:xfrm>
            <a:off x="6747333" y="5442238"/>
            <a:ext cx="17230725" cy="2758704"/>
          </a:xfrm>
          <a:prstGeom prst="rect">
            <a:avLst/>
          </a:prstGeom>
          <a:noFill/>
        </p:spPr>
        <p:txBody>
          <a:bodyPr wrap="square">
            <a:spAutoFit/>
          </a:bodyPr>
          <a:lstStyle/>
          <a:p>
            <a:pPr marL="0" marR="0" lvl="0" indent="0" algn="ctr" defTabSz="1828800" rtl="0" eaLnBrk="0" fontAlgn="base" latinLnBrk="0" hangingPunct="0">
              <a:spcBef>
                <a:spcPts val="0"/>
              </a:spcBef>
              <a:spcAft>
                <a:spcPct val="0"/>
              </a:spcAft>
              <a:buClrTx/>
              <a:buSzTx/>
              <a:buFont typeface="Arial" panose="020B0604020202020204" pitchFamily="34" charset="0"/>
              <a:buNone/>
              <a:tabLst/>
              <a:defRPr/>
            </a:pPr>
            <a:r>
              <a:rPr kumimoji="0" lang="ro-RO" sz="5400" b="1" i="0" u="none" strike="noStrike" kern="1200" cap="none" spc="0" normalizeH="0" baseline="0" noProof="0" dirty="0">
                <a:ln>
                  <a:noFill/>
                </a:ln>
                <a:solidFill>
                  <a:srgbClr val="262262"/>
                </a:solidFill>
                <a:effectLst/>
                <a:uLnTx/>
                <a:uFillTx/>
                <a:latin typeface="Calibri"/>
                <a:ea typeface="+mn-ea"/>
                <a:cs typeface="+mn-cs"/>
              </a:rPr>
              <a:t>Compartimentul Supravegherea Bolilor </a:t>
            </a:r>
          </a:p>
          <a:p>
            <a:pPr marL="0" marR="0" lvl="0" indent="0" algn="ctr" defTabSz="1828800" rtl="0" eaLnBrk="0" fontAlgn="base" latinLnBrk="0" hangingPunct="0">
              <a:spcBef>
                <a:spcPts val="0"/>
              </a:spcBef>
              <a:spcAft>
                <a:spcPct val="0"/>
              </a:spcAft>
              <a:buClrTx/>
              <a:buSzTx/>
              <a:buFont typeface="Arial" panose="020B0604020202020204" pitchFamily="34" charset="0"/>
              <a:buNone/>
              <a:tabLst/>
              <a:defRPr/>
            </a:pPr>
            <a:r>
              <a:rPr kumimoji="0" lang="ro-RO" sz="5400" b="1" i="0" u="none" strike="noStrike" kern="1200" cap="none" spc="0" normalizeH="0" baseline="0" noProof="0" dirty="0">
                <a:ln>
                  <a:noFill/>
                </a:ln>
                <a:solidFill>
                  <a:srgbClr val="262262"/>
                </a:solidFill>
                <a:effectLst/>
                <a:uLnTx/>
                <a:uFillTx/>
                <a:latin typeface="Calibri"/>
                <a:ea typeface="+mn-ea"/>
                <a:cs typeface="+mn-cs"/>
              </a:rPr>
              <a:t>Netransmisibile și Promovarea Sănătății </a:t>
            </a:r>
            <a:endParaRPr kumimoji="0" lang="ro-RO" sz="5400" b="0" i="0" u="none" strike="noStrike" kern="1200" cap="none" spc="0" normalizeH="0" baseline="0" noProof="0" dirty="0">
              <a:ln>
                <a:noFill/>
              </a:ln>
              <a:solidFill>
                <a:srgbClr val="262262"/>
              </a:solidFill>
              <a:effectLst/>
              <a:uLnTx/>
              <a:uFillTx/>
              <a:latin typeface="Calibri"/>
              <a:ea typeface="+mn-ea"/>
              <a:cs typeface="+mn-cs"/>
            </a:endParaRPr>
          </a:p>
          <a:p>
            <a:pPr marL="0" marR="0" lvl="0" indent="0" algn="ctr" defTabSz="1828800" rtl="0" eaLnBrk="0" fontAlgn="base" latinLnBrk="0" hangingPunct="0">
              <a:lnSpc>
                <a:spcPct val="90000"/>
              </a:lnSpc>
              <a:spcBef>
                <a:spcPts val="2000"/>
              </a:spcBef>
              <a:spcAft>
                <a:spcPct val="0"/>
              </a:spcAft>
              <a:buClrTx/>
              <a:buSzTx/>
              <a:buFont typeface="Arial" panose="020B0604020202020204" pitchFamily="34" charset="0"/>
              <a:buNone/>
              <a:tabLst/>
              <a:defRPr/>
            </a:pPr>
            <a:r>
              <a:rPr kumimoji="0" lang="ro-RO" sz="5400" b="0" i="0" u="none" strike="noStrike" kern="1200" cap="none" spc="0" normalizeH="0" baseline="0" noProof="0" dirty="0">
                <a:ln>
                  <a:noFill/>
                </a:ln>
                <a:solidFill>
                  <a:srgbClr val="262262"/>
                </a:solidFill>
                <a:effectLst/>
                <a:uLnTx/>
                <a:uFillTx/>
                <a:latin typeface="Calibri"/>
                <a:ea typeface="+mn-ea"/>
                <a:cs typeface="+mn-cs"/>
                <a:hlinkClick r:id="rId2"/>
              </a:rPr>
              <a:t>seps.timisoara@insp.gov.ro</a:t>
            </a:r>
            <a:endParaRPr kumimoji="0" lang="ro-RO" sz="5400" b="0" i="0" u="none" strike="noStrike" kern="1200" cap="none" spc="0" normalizeH="0" baseline="0" noProof="0" dirty="0">
              <a:ln>
                <a:noFill/>
              </a:ln>
              <a:solidFill>
                <a:srgbClr val="262262"/>
              </a:solidFill>
              <a:effectLst/>
              <a:uLnTx/>
              <a:uFillTx/>
              <a:latin typeface="Calibri"/>
              <a:ea typeface="+mn-ea"/>
              <a:cs typeface="+mn-c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F99BB9-60F0-79A6-09CF-9DAD4B1AF0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988A658-027E-42DE-8272-92BCBE154AED}"/>
              </a:ext>
            </a:extLst>
          </p:cNvPr>
          <p:cNvSpPr>
            <a:spLocks noGrp="1"/>
          </p:cNvSpPr>
          <p:nvPr>
            <p:ph type="title"/>
          </p:nvPr>
        </p:nvSpPr>
        <p:spPr>
          <a:xfrm>
            <a:off x="1647261" y="5731101"/>
            <a:ext cx="21089478" cy="2271259"/>
          </a:xfrm>
        </p:spPr>
        <p:txBody>
          <a:bodyPr rtlCol="0"/>
          <a:lstStyle/>
          <a:p>
            <a:pPr algn="ctr" eaLnBrk="1" fontAlgn="auto" hangingPunct="1">
              <a:spcAft>
                <a:spcPts val="0"/>
              </a:spcAft>
              <a:defRPr/>
            </a:pPr>
            <a:r>
              <a:rPr lang="ro-RO" sz="8000" dirty="0"/>
              <a:t>BOLI CARE POT FI PREVENITE </a:t>
            </a:r>
            <a:br>
              <a:rPr lang="ro-RO" sz="8000" dirty="0"/>
            </a:br>
            <a:r>
              <a:rPr lang="ro-RO" sz="8000" dirty="0"/>
              <a:t>PRIN VACCINARE</a:t>
            </a:r>
            <a:endParaRPr lang="ro-RO" sz="8800" dirty="0"/>
          </a:p>
        </p:txBody>
      </p:sp>
      <p:sp>
        <p:nvSpPr>
          <p:cNvPr id="20483" name="Slide Number Placeholder 2">
            <a:extLst>
              <a:ext uri="{FF2B5EF4-FFF2-40B4-BE49-F238E27FC236}">
                <a16:creationId xmlns:a16="http://schemas.microsoft.com/office/drawing/2014/main" id="{0AAF6EFA-AC74-1698-6FB3-0B1C381F6FF9}"/>
              </a:ext>
            </a:extLst>
          </p:cNvPr>
          <p:cNvSpPr>
            <a:spLocks noGrp="1" noChangeArrowheads="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38825FC-D072-4799-8C44-ECD733B5AA2F}" type="slidenum">
              <a:rPr kumimoji="0" lang="ro-RO" alt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3</a:t>
            </a:fld>
            <a:endParaRPr kumimoji="0" lang="ro-RO" altLang="ro-RO"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9302393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F45E1B-E20F-94D5-E70E-B69E0432D9F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573D73-D81D-F0BB-F301-83CC8123234B}"/>
              </a:ext>
            </a:extLst>
          </p:cNvPr>
          <p:cNvSpPr>
            <a:spLocks noGrp="1"/>
          </p:cNvSpPr>
          <p:nvPr>
            <p:ph type="title"/>
          </p:nvPr>
        </p:nvSpPr>
        <p:spPr>
          <a:xfrm>
            <a:off x="2898775" y="798513"/>
            <a:ext cx="20126325" cy="1212850"/>
          </a:xfrm>
        </p:spPr>
        <p:txBody>
          <a:bodyPr rtlCol="0"/>
          <a:lstStyle/>
          <a:p>
            <a:pPr eaLnBrk="1" fontAlgn="auto" hangingPunct="1">
              <a:spcAft>
                <a:spcPts val="0"/>
              </a:spcAft>
              <a:defRPr/>
            </a:pPr>
            <a:r>
              <a:rPr lang="en-US" sz="6000" dirty="0"/>
              <a:t>TUBERCULOZA</a:t>
            </a:r>
            <a:r>
              <a:rPr lang="en-US" dirty="0"/>
              <a:t> (TB)</a:t>
            </a:r>
            <a:endParaRPr lang="ro-RO" dirty="0"/>
          </a:p>
        </p:txBody>
      </p:sp>
      <p:sp>
        <p:nvSpPr>
          <p:cNvPr id="20483" name="Slide Number Placeholder 2">
            <a:extLst>
              <a:ext uri="{FF2B5EF4-FFF2-40B4-BE49-F238E27FC236}">
                <a16:creationId xmlns:a16="http://schemas.microsoft.com/office/drawing/2014/main" id="{C8AAC23E-794A-7899-F7DF-A6779682C733}"/>
              </a:ext>
            </a:extLst>
          </p:cNvPr>
          <p:cNvSpPr>
            <a:spLocks noGrp="1" noChangeArrowheads="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38825FC-D072-4799-8C44-ECD733B5AA2F}" type="slidenum">
              <a:rPr kumimoji="0" lang="ro-RO" alt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4</a:t>
            </a:fld>
            <a:endParaRPr kumimoji="0" lang="ro-RO" altLang="ro-RO"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3" name="Rectangle 2">
            <a:extLst>
              <a:ext uri="{FF2B5EF4-FFF2-40B4-BE49-F238E27FC236}">
                <a16:creationId xmlns:a16="http://schemas.microsoft.com/office/drawing/2014/main" id="{77491FF8-518B-5268-1FA7-64363414366F}"/>
              </a:ext>
            </a:extLst>
          </p:cNvPr>
          <p:cNvSpPr/>
          <p:nvPr/>
        </p:nvSpPr>
        <p:spPr>
          <a:xfrm>
            <a:off x="2898775" y="2427288"/>
            <a:ext cx="18997613" cy="8956298"/>
          </a:xfrm>
          <a:prstGeom prst="rect">
            <a:avLst/>
          </a:prstGeom>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Tuberculoza este o boală infecțioasă provocată de bacilul Koch, care afectează în principal </a:t>
            </a:r>
            <a:r>
              <a:rPr kumimoji="0" lang="ro-RO" sz="32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plamânii</a:t>
            </a: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dar poate afecta și alte organe (ganglioni, oase, meninge, rinichi etc).</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Transmiterea bacilului se poate realiza pe cale aerogenă (realizată prin picături de salivă eliminate de persoane infectate, prin tuse, strănut, spută), </a:t>
            </a:r>
            <a:r>
              <a:rPr kumimoji="0" lang="ro-RO" sz="32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transplacentară</a:t>
            </a: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digestivă, cutanată, atât interuman cât și de la animale la om. </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Formele clinice de boală sunt pulmonare și </a:t>
            </a:r>
            <a:r>
              <a:rPr kumimoji="0" lang="ro-RO" sz="32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extrapulmonare</a:t>
            </a:r>
            <a:r>
              <a:rPr kumimoji="0" lang="ro-RO"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[1]. </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La nivel global, în  anul 2023, se estimează că 10,8 milioane de oameni s-au îmbolnăvit de TB. </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Incidență globală a TB (cazuri noi la 100.000/locuitori/an) se estimează că a crescut cu 4,6% între 2020 și 2023, de la 129 în 2020 la 134  în 2023, după scăderi de aproximativ 2% în perioada 2010-2020. Incidența a continuat să crească în 2023 în două regiuni OMS: America și Pacificul de Vest.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Acoperirea vaccinală globală în anul 2023 este estimată conform OMS la 83% pentru regiunea Africană, 84% pentru regiunea Mediteraneeană, 94% pentru regiunea Europeană, 83% pentru regiunea Americană, 90% pentru Regiunea Asiei de Sud-Est și 96% pentru regiunea Pacificului de Vest.</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 România, TB afectează cea mai mare parte a populației care aparține unui grup vulnerabil cum ar fi persoanele fără adăpost, persoanele sărace, consumatorii de droguri injectabile, populația afectată tot mai mult în ultimii ani și de infecția HIV, hepatita B și</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C</a:t>
            </a:r>
            <a:r>
              <a:rPr kumimoji="0" lang="ro-RO"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[2,3]. </a:t>
            </a:r>
            <a:endPar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p:txBody>
      </p:sp>
      <p:sp>
        <p:nvSpPr>
          <p:cNvPr id="5" name="TextBox 4">
            <a:extLst>
              <a:ext uri="{FF2B5EF4-FFF2-40B4-BE49-F238E27FC236}">
                <a16:creationId xmlns:a16="http://schemas.microsoft.com/office/drawing/2014/main" id="{6A04FB94-598F-BC86-27A1-3CBCC70BF670}"/>
              </a:ext>
            </a:extLst>
          </p:cNvPr>
          <p:cNvSpPr txBox="1"/>
          <p:nvPr/>
        </p:nvSpPr>
        <p:spPr>
          <a:xfrm>
            <a:off x="2898775" y="11799511"/>
            <a:ext cx="18784220" cy="1200329"/>
          </a:xfrm>
          <a:prstGeom prst="rect">
            <a:avLst/>
          </a:prstGeom>
          <a:noFill/>
        </p:spPr>
        <p:txBody>
          <a:bodyPr wrap="square" rtlCol="0">
            <a:spAutoFit/>
          </a:bodyPr>
          <a:lstStyle/>
          <a:p>
            <a:r>
              <a:rPr lang="ro-RO" dirty="0"/>
              <a:t>Surse:</a:t>
            </a:r>
          </a:p>
          <a:p>
            <a:r>
              <a:rPr lang="ro-RO" dirty="0"/>
              <a:t>1. Doina </a:t>
            </a:r>
            <a:r>
              <a:rPr lang="ro-RO" dirty="0" err="1"/>
              <a:t>Azoicăi</a:t>
            </a:r>
            <a:r>
              <a:rPr lang="ro-RO" dirty="0"/>
              <a:t>. Îndreptar de vaccinare în cabinetul medicului de familie. Editura a II-a, Editura medicală </a:t>
            </a:r>
            <a:r>
              <a:rPr lang="ro-RO" dirty="0" err="1"/>
              <a:t>Amaltea</a:t>
            </a:r>
            <a:r>
              <a:rPr lang="ro-RO" dirty="0"/>
              <a:t>, București, 2023: 95-102</a:t>
            </a:r>
            <a:br>
              <a:rPr lang="ro-RO" dirty="0"/>
            </a:br>
            <a:r>
              <a:rPr lang="ro-RO" dirty="0"/>
              <a:t>2. ECDC, www.ecdc.europa.eu/en/publications-data/tuberculosis</a:t>
            </a:r>
            <a:br>
              <a:rPr lang="ro-RO" dirty="0"/>
            </a:br>
            <a:r>
              <a:rPr lang="ro-RO" dirty="0"/>
              <a:t>3. OMS,  www.who.int/teams/global-tuberculosis-programme/tb-reports</a:t>
            </a:r>
          </a:p>
        </p:txBody>
      </p:sp>
    </p:spTree>
    <p:extLst>
      <p:ext uri="{BB962C8B-B14F-4D97-AF65-F5344CB8AC3E}">
        <p14:creationId xmlns:p14="http://schemas.microsoft.com/office/powerpoint/2010/main" val="6683297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88E16-5BA2-F7BC-E5AB-FAB85D5F2A85}"/>
              </a:ext>
            </a:extLst>
          </p:cNvPr>
          <p:cNvSpPr>
            <a:spLocks noGrp="1"/>
          </p:cNvSpPr>
          <p:nvPr>
            <p:ph type="title"/>
          </p:nvPr>
        </p:nvSpPr>
        <p:spPr>
          <a:xfrm>
            <a:off x="2879725" y="846723"/>
            <a:ext cx="13604875" cy="947737"/>
          </a:xfrm>
        </p:spPr>
        <p:txBody>
          <a:bodyPr/>
          <a:lstStyle/>
          <a:p>
            <a:r>
              <a:rPr lang="fi-FI" altLang="ro-RO" sz="6000" dirty="0"/>
              <a:t>HEPATITA VIRALĂ CU VIRUS B</a:t>
            </a:r>
            <a:endParaRPr lang="en-US" altLang="ro-RO" sz="6000" dirty="0"/>
          </a:p>
        </p:txBody>
      </p:sp>
      <p:sp>
        <p:nvSpPr>
          <p:cNvPr id="21508" name="Slide Number Placeholder 3">
            <a:extLst>
              <a:ext uri="{FF2B5EF4-FFF2-40B4-BE49-F238E27FC236}">
                <a16:creationId xmlns:a16="http://schemas.microsoft.com/office/drawing/2014/main" id="{EC2320DD-3383-1DA8-2717-A77FD80784B6}"/>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AC098427-FDA9-437E-91DA-D850B16FD356}"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5</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3" name="Rectangle 2">
            <a:extLst>
              <a:ext uri="{FF2B5EF4-FFF2-40B4-BE49-F238E27FC236}">
                <a16:creationId xmlns:a16="http://schemas.microsoft.com/office/drawing/2014/main" id="{457C5778-3DFF-F8E3-62D5-3D73B05D5C48}"/>
              </a:ext>
            </a:extLst>
          </p:cNvPr>
          <p:cNvSpPr/>
          <p:nvPr/>
        </p:nvSpPr>
        <p:spPr>
          <a:xfrm>
            <a:off x="2879725" y="2311400"/>
            <a:ext cx="10852317" cy="7971413"/>
          </a:xfrm>
          <a:prstGeom prst="rect">
            <a:avLst/>
          </a:prstGeom>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Hepatita B este o infecție virală care afectează ficatul. </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Vaccinul împotriva hepatitei B pentru sugari a fost introdus la nivel național în 190 de state membre până la sfârșitul anului 2023. </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Acoperirea globală cu 3 doze de vaccin împotriva hepatitei B este estimată la 83%. În plus, 117 state membre au introdus 1 doză de vaccin împotriva hepatitei B la nivel național pentru nou-născuți în primele 24 de ore de viață. Acoperirea globală este de 45% și de 79% în Regiunea Pacificului de Vest, față de doar 17% în Regiunea Africană</a:t>
            </a:r>
            <a:r>
              <a:rPr lang="ro-RO" altLang="ro-RO" sz="3200" dirty="0">
                <a:solidFill>
                  <a:schemeClr val="tx2"/>
                </a:solidFill>
              </a:rPr>
              <a:t> a</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OMS.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Cele mai recente date publicate de ECDC în 2023 indică faptul că 3,6 milioane de oameni trăiesc cu infecție cronică cu virusul hepatitei B (HBV)  în Uniunea Europeană (UE) și Țările din Spațiul Economic European (SEE) </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t>
            </a:r>
            <a:r>
              <a:rPr kumimoji="0" lang="ro-RO"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4</a:t>
            </a:r>
            <a:r>
              <a:rPr kumimoji="0" lang="en-US" alt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t>
            </a:r>
          </a:p>
        </p:txBody>
      </p:sp>
      <p:pic>
        <p:nvPicPr>
          <p:cNvPr id="21510" name="Picture 3">
            <a:extLst>
              <a:ext uri="{FF2B5EF4-FFF2-40B4-BE49-F238E27FC236}">
                <a16:creationId xmlns:a16="http://schemas.microsoft.com/office/drawing/2014/main" id="{4FDD8612-E0DE-1D08-ACE2-490D9913C6D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707186" y="2311400"/>
            <a:ext cx="8428037" cy="475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Rectangle 4">
            <a:extLst>
              <a:ext uri="{FF2B5EF4-FFF2-40B4-BE49-F238E27FC236}">
                <a16:creationId xmlns:a16="http://schemas.microsoft.com/office/drawing/2014/main" id="{7CB8F59B-859A-1580-27BA-039E9D741271}"/>
              </a:ext>
            </a:extLst>
          </p:cNvPr>
          <p:cNvSpPr>
            <a:spLocks noChangeArrowheads="1"/>
          </p:cNvSpPr>
          <p:nvPr/>
        </p:nvSpPr>
        <p:spPr bwMode="auto">
          <a:xfrm>
            <a:off x="15188197" y="7586078"/>
            <a:ext cx="74660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Numărul de cazuri de hepatită B și C la nivel mondial aferent regiunilor OMS</a:t>
            </a:r>
            <a:r>
              <a:rPr kumimoji="0" lang="en-US" altLang="en-US"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 2022</a:t>
            </a:r>
            <a:r>
              <a:rPr kumimoji="0" lang="ro-RO" altLang="en-US"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 </a:t>
            </a:r>
            <a:r>
              <a:rPr kumimoji="0" lang="ro-RO"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Sursa</a:t>
            </a:r>
            <a:r>
              <a:rPr kumimoji="0" lang="en-US" altLang="en-US"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 CDC, [</a:t>
            </a:r>
            <a:r>
              <a:rPr kumimoji="0" lang="ro-RO" altLang="en-US"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5</a:t>
            </a:r>
            <a:r>
              <a:rPr kumimoji="0" lang="en-US" altLang="en-US" sz="1800" b="0" i="0" u="none" strike="noStrike" kern="1200" cap="none" spc="0" normalizeH="0" baseline="0" noProof="0" dirty="0">
                <a:ln>
                  <a:noFill/>
                </a:ln>
                <a:solidFill>
                  <a:srgbClr val="6D6D6D"/>
                </a:solidFill>
                <a:effectLst/>
                <a:uLnTx/>
                <a:uFillTx/>
                <a:latin typeface="Calibri" panose="020F0502020204030204" pitchFamily="34" charset="0"/>
                <a:ea typeface="+mn-ea"/>
                <a:cs typeface="+mn-cs"/>
              </a:rPr>
              <a:t>]</a:t>
            </a:r>
          </a:p>
        </p:txBody>
      </p:sp>
      <p:sp>
        <p:nvSpPr>
          <p:cNvPr id="4" name="TextBox 3">
            <a:extLst>
              <a:ext uri="{FF2B5EF4-FFF2-40B4-BE49-F238E27FC236}">
                <a16:creationId xmlns:a16="http://schemas.microsoft.com/office/drawing/2014/main" id="{F2348986-3948-483D-FA28-7ABCB6828855}"/>
              </a:ext>
            </a:extLst>
          </p:cNvPr>
          <p:cNvSpPr txBox="1"/>
          <p:nvPr/>
        </p:nvSpPr>
        <p:spPr>
          <a:xfrm>
            <a:off x="2898775" y="11799511"/>
            <a:ext cx="18784220" cy="923330"/>
          </a:xfrm>
          <a:prstGeom prst="rect">
            <a:avLst/>
          </a:prstGeom>
          <a:noFill/>
        </p:spPr>
        <p:txBody>
          <a:bodyPr wrap="square" rtlCol="0">
            <a:spAutoFit/>
          </a:bodyPr>
          <a:lstStyle/>
          <a:p>
            <a:r>
              <a:rPr lang="ro-RO" dirty="0"/>
              <a:t>Surse:</a:t>
            </a:r>
          </a:p>
          <a:p>
            <a:r>
              <a:rPr lang="ro-RO" dirty="0"/>
              <a:t>4. Doina </a:t>
            </a:r>
            <a:r>
              <a:rPr lang="ro-RO" dirty="0" err="1"/>
              <a:t>Azoicăi</a:t>
            </a:r>
            <a:r>
              <a:rPr lang="ro-RO" dirty="0"/>
              <a:t>. Îndreptar de vaccinare în cabinetul medicului de familie. Editura a II-a, Editura medicală </a:t>
            </a:r>
            <a:r>
              <a:rPr lang="ro-RO" dirty="0" err="1"/>
              <a:t>Amaltea</a:t>
            </a:r>
            <a:r>
              <a:rPr lang="ro-RO" dirty="0"/>
              <a:t>, București, 2023: 102-111</a:t>
            </a:r>
            <a:br>
              <a:rPr lang="ro-RO" dirty="0"/>
            </a:br>
            <a:r>
              <a:rPr lang="ro-RO" dirty="0"/>
              <a:t>5. </a:t>
            </a:r>
            <a:r>
              <a:rPr lang="ro-RO" dirty="0" err="1"/>
              <a:t>CDC,www.cdc.gov</a:t>
            </a:r>
            <a:r>
              <a:rPr lang="ro-RO" dirty="0"/>
              <a:t>/</a:t>
            </a:r>
            <a:r>
              <a:rPr lang="ro-RO" dirty="0" err="1"/>
              <a:t>hepatitis</a:t>
            </a:r>
            <a:r>
              <a:rPr lang="ro-RO" dirty="0"/>
              <a:t>/global/?</a:t>
            </a:r>
            <a:r>
              <a:rPr lang="ro-RO" dirty="0" err="1"/>
              <a:t>CDC_AAref_Val</a:t>
            </a:r>
            <a:r>
              <a:rPr lang="ro-RO" dirty="0"/>
              <a:t>=https://www.cdc.gov/hepatitis/global/index.htm</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62BE9B-A430-9004-6A01-8E159B9C4AAD}"/>
              </a:ext>
            </a:extLst>
          </p:cNvPr>
          <p:cNvSpPr>
            <a:spLocks noGrp="1"/>
          </p:cNvSpPr>
          <p:nvPr>
            <p:ph type="title"/>
          </p:nvPr>
        </p:nvSpPr>
        <p:spPr>
          <a:xfrm>
            <a:off x="2765425" y="807079"/>
            <a:ext cx="19648488" cy="863850"/>
          </a:xfrm>
        </p:spPr>
        <p:txBody>
          <a:bodyPr/>
          <a:lstStyle/>
          <a:p>
            <a:pPr>
              <a:defRPr/>
            </a:pPr>
            <a:r>
              <a:rPr lang="en-US" sz="6000" dirty="0"/>
              <a:t>DIFTERIA</a:t>
            </a:r>
          </a:p>
        </p:txBody>
      </p:sp>
      <p:sp>
        <p:nvSpPr>
          <p:cNvPr id="22532" name="Slide Number Placeholder 3">
            <a:extLst>
              <a:ext uri="{FF2B5EF4-FFF2-40B4-BE49-F238E27FC236}">
                <a16:creationId xmlns:a16="http://schemas.microsoft.com/office/drawing/2014/main" id="{8A96732F-3205-7461-EFC8-E47F8DFB0354}"/>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7B266F98-1D5D-4AF4-A42A-C6830C3B22C3}"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6</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3" name="Rectangle 2">
            <a:extLst>
              <a:ext uri="{FF2B5EF4-FFF2-40B4-BE49-F238E27FC236}">
                <a16:creationId xmlns:a16="http://schemas.microsoft.com/office/drawing/2014/main" id="{107CE6D0-9A7E-11A8-BCF1-B503479A2741}"/>
              </a:ext>
            </a:extLst>
          </p:cNvPr>
          <p:cNvSpPr/>
          <p:nvPr/>
        </p:nvSpPr>
        <p:spPr>
          <a:xfrm>
            <a:off x="2765425" y="1822510"/>
            <a:ext cx="20461538" cy="10002738"/>
          </a:xfrm>
          <a:prstGeom prst="rect">
            <a:avLst/>
          </a:prstGeom>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Difteria este o boală acută cauzată de tulpinile producătoare de toxine ale bacteriilor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Corynebacterium</a:t>
            </a:r>
            <a:r>
              <a:rPr kumimoji="0" lang="ro-RO" sz="2800" b="0" i="1"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diphtheriae</a:t>
            </a:r>
            <a:r>
              <a:rPr kumimoji="0" lang="ro-RO" sz="2800" b="0" i="1"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 unele cazuri și de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Corynebacterium</a:t>
            </a:r>
            <a:r>
              <a:rPr kumimoji="0" lang="ro-RO" sz="2800" b="0" i="1"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ulcerans</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În urma infecției, după o perioadă de incubație de obicei scurtă (2-5 zile), eliberarea citotoxinei poate produce leziuni caracteristice la nivelul mucoaselor afectate (amigdale, faringe, laringe, nas) sau la nivel tegumentar</a:t>
            </a:r>
            <a:r>
              <a:rPr kumimoji="0" lang="ro-RO"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t>
            </a:r>
            <a:r>
              <a:rPr kumimoji="0" lang="ro-RO"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6</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 perioada 01.01.2024-12.02.2024, au fost raportate 6 cazuri de difterie în UE/SEE prin intermediul Sistemului European de Supraveghere (</a:t>
            </a:r>
            <a:r>
              <a:rPr kumimoji="0" lang="ro-RO" sz="28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TESSy</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Cazurile raportate  au fost în Cehia (4) și Norvegia</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(2).</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De la începutul anului 2023 până la data de 12 februarie 2024, au fost raportate 170 de cazuri de difterie în UE/SEE prin intermediul </a:t>
            </a:r>
            <a:r>
              <a:rPr kumimoji="0" lang="ro-RO" sz="28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TESSy</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Cazurile raportate au fost în Germania (117), Țările de Jos (14), Belgia (12), Cehia (7), Slovenia (4), Letonia (3), Norvegia (4), Suedia (3), Luxemburg (2), Slovacia (2) și Spania (2).</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Conform raportului din 8 ianuarie 2024, a fost raportată o creștere de 19 cazuri. Noile cazuri raportate au fost din Germania (10), Cehia (4), Norvegia (3), Slovacia (1) și Spania (1). </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Începând cu septembrie 2022 până în 12 februarie 2024, au existat 443 de cazuri de difterie, inclusiv cinci decese, în UE/SEE, după cum a raportat </a:t>
            </a:r>
            <a:r>
              <a:rPr kumimoji="0" lang="ro-RO" sz="28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TESSy</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[7].</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 România</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n </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anul 2023, au fost raportate 3 suspiciuni de difterie cutanată la persoane de sex masculin în/din municipiul București, utilizatori de droguri cu administrare intravenoasă</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cu </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infecție</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HIV.</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Niciunul dintre aceste cazuri nu a fost confirmat cu difterie, având în vedere faptul că tulpinile de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Corynebacterium</a:t>
            </a:r>
            <a:r>
              <a:rPr kumimoji="0" lang="ro-RO" sz="2800" b="0" i="1"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sz="2800" b="0" i="1"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diphtheriae</a:t>
            </a:r>
            <a:r>
              <a:rPr kumimoji="0" lang="ro-RO" sz="2800" b="0" i="1" u="none" strike="noStrike" kern="1200" cap="none" spc="0" normalizeH="0" baseline="0" noProof="0" dirty="0">
                <a:ln>
                  <a:noFill/>
                </a:ln>
                <a:solidFill>
                  <a:schemeClr val="tx2"/>
                </a:solidFill>
                <a:effectLst/>
                <a:uLnTx/>
                <a:uFillTx/>
                <a:latin typeface="Calibri" panose="020F0502020204030204" pitchFamily="34" charset="0"/>
                <a:ea typeface="+mn-ea"/>
                <a:cs typeface="+mn-cs"/>
              </a:rPr>
              <a:t> </a:t>
            </a: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identificate la nivelul leziunilor cutanate au fost </a:t>
            </a:r>
            <a:r>
              <a:rPr kumimoji="0" lang="ro-RO" sz="2800" b="0" i="0" u="none" strike="noStrike" kern="1200" cap="none" spc="0" normalizeH="0" baseline="0" noProof="0" dirty="0" err="1">
                <a:ln>
                  <a:noFill/>
                </a:ln>
                <a:solidFill>
                  <a:schemeClr val="tx2"/>
                </a:solidFill>
                <a:effectLst/>
                <a:uLnTx/>
                <a:uFillTx/>
                <a:latin typeface="Calibri" panose="020F0502020204030204" pitchFamily="34" charset="0"/>
                <a:ea typeface="+mn-ea"/>
                <a:cs typeface="+mn-cs"/>
              </a:rPr>
              <a:t>netoxigene</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a:t>
            </a:r>
            <a:endParaRPr kumimoji="0" lang="ro-RO"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ro-RO"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Difteria este o boală prevenibilă prin vaccinare. </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În anul 2023, acoperirea vaccinală, evaluată pe baza metodologiei unitare care a avut în vedere toți copiii înscriși pe listele medicilor de familie, indică o acoperire cu 3 doze de vaccin cu componentă difterică de 78,5% la vârsta de 18 de luni </a:t>
            </a:r>
            <a:r>
              <a:rPr kumimoji="0" lang="en-US" altLang="ro-RO" sz="28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rPr>
              <a:t>[8].</a:t>
            </a:r>
          </a:p>
        </p:txBody>
      </p:sp>
      <p:sp>
        <p:nvSpPr>
          <p:cNvPr id="4" name="TextBox 3">
            <a:extLst>
              <a:ext uri="{FF2B5EF4-FFF2-40B4-BE49-F238E27FC236}">
                <a16:creationId xmlns:a16="http://schemas.microsoft.com/office/drawing/2014/main" id="{E3AF35A6-FB04-AE10-57AD-590861DE2B4A}"/>
              </a:ext>
            </a:extLst>
          </p:cNvPr>
          <p:cNvSpPr txBox="1"/>
          <p:nvPr/>
        </p:nvSpPr>
        <p:spPr>
          <a:xfrm>
            <a:off x="2765425" y="12128410"/>
            <a:ext cx="18784220" cy="1200329"/>
          </a:xfrm>
          <a:prstGeom prst="rect">
            <a:avLst/>
          </a:prstGeom>
          <a:noFill/>
        </p:spPr>
        <p:txBody>
          <a:bodyPr wrap="square" rtlCol="0">
            <a:spAutoFit/>
          </a:bodyPr>
          <a:lstStyle/>
          <a:p>
            <a:r>
              <a:rPr lang="ro-RO" dirty="0"/>
              <a:t>Surse:</a:t>
            </a:r>
          </a:p>
          <a:p>
            <a:r>
              <a:rPr lang="ro-RO" dirty="0"/>
              <a:t>6.Doina </a:t>
            </a:r>
            <a:r>
              <a:rPr lang="ro-RO" dirty="0" err="1"/>
              <a:t>Azoicăi</a:t>
            </a:r>
            <a:r>
              <a:rPr lang="ro-RO" dirty="0"/>
              <a:t>. Îndreptar de vaccinare în cabinetul medicului de familie. Editura a II-a, Editura medicală </a:t>
            </a:r>
            <a:r>
              <a:rPr lang="ro-RO" dirty="0" err="1"/>
              <a:t>Amaltea</a:t>
            </a:r>
            <a:r>
              <a:rPr lang="ro-RO" dirty="0"/>
              <a:t>, București, 2023: 112-114</a:t>
            </a:r>
            <a:br>
              <a:rPr lang="ro-RO" dirty="0"/>
            </a:br>
            <a:r>
              <a:rPr lang="ro-RO" dirty="0"/>
              <a:t>7.ECDC, www.ecdc.europa.eu/sites/default/files/documents/communicable-disease-threats-report-week-7-2024.pdf</a:t>
            </a:r>
            <a:br>
              <a:rPr lang="ro-RO" dirty="0"/>
            </a:br>
            <a:r>
              <a:rPr lang="ro-RO" dirty="0"/>
              <a:t>8.INSP, www.insp.gov.ro/download/analiza-bolilor-transmisibile-aflate-in-supraveghere-raport-pentru-anul-2023/</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D283DA-F25C-D7EC-C44B-8B5D11D0C8DF}"/>
              </a:ext>
            </a:extLst>
          </p:cNvPr>
          <p:cNvSpPr>
            <a:spLocks noGrp="1"/>
          </p:cNvSpPr>
          <p:nvPr>
            <p:ph type="title"/>
          </p:nvPr>
        </p:nvSpPr>
        <p:spPr>
          <a:xfrm>
            <a:off x="2443162" y="1025358"/>
            <a:ext cx="19497675" cy="847725"/>
          </a:xfrm>
        </p:spPr>
        <p:txBody>
          <a:bodyPr/>
          <a:lstStyle/>
          <a:p>
            <a:pPr>
              <a:defRPr/>
            </a:pPr>
            <a:r>
              <a:rPr lang="en-US" sz="6000" dirty="0"/>
              <a:t>TETANOS</a:t>
            </a:r>
            <a:r>
              <a:rPr lang="ro-RO" sz="6000" dirty="0"/>
              <a:t>UL</a:t>
            </a:r>
            <a:endParaRPr lang="en-US" sz="6000" dirty="0"/>
          </a:p>
        </p:txBody>
      </p:sp>
      <p:sp>
        <p:nvSpPr>
          <p:cNvPr id="3" name="Text Placeholder 2">
            <a:extLst>
              <a:ext uri="{FF2B5EF4-FFF2-40B4-BE49-F238E27FC236}">
                <a16:creationId xmlns:a16="http://schemas.microsoft.com/office/drawing/2014/main" id="{08AFFBAC-B5C7-79BD-E01E-9432EF2300A2}"/>
              </a:ext>
            </a:extLst>
          </p:cNvPr>
          <p:cNvSpPr>
            <a:spLocks noGrp="1"/>
          </p:cNvSpPr>
          <p:nvPr>
            <p:ph type="body" sz="quarter" idx="13"/>
          </p:nvPr>
        </p:nvSpPr>
        <p:spPr>
          <a:xfrm>
            <a:off x="2443162" y="2376164"/>
            <a:ext cx="20849975" cy="9592678"/>
          </a:xfrm>
        </p:spPr>
        <p:txBody>
          <a:bodyPr/>
          <a:lstStyle/>
          <a:p>
            <a:r>
              <a:rPr lang="en-US" altLang="ro-RO" sz="3200" dirty="0">
                <a:solidFill>
                  <a:schemeClr val="tx2"/>
                </a:solidFill>
                <a:latin typeface="+mn-lt"/>
              </a:rPr>
              <a:t>Este o </a:t>
            </a:r>
            <a:r>
              <a:rPr lang="ro-RO" sz="3200" noProof="0" dirty="0">
                <a:solidFill>
                  <a:schemeClr val="tx2"/>
                </a:solidFill>
                <a:latin typeface="+mn-lt"/>
              </a:rPr>
              <a:t>boală infecțioasă acută, gravă, cu receptivitate generală, necontagioasă, cauzată de difuzarea exotoxinei bacilului </a:t>
            </a:r>
            <a:r>
              <a:rPr lang="ro-RO" sz="3200" i="1" noProof="0" dirty="0" err="1">
                <a:solidFill>
                  <a:schemeClr val="tx2"/>
                </a:solidFill>
                <a:latin typeface="+mn-lt"/>
              </a:rPr>
              <a:t>Clostridium</a:t>
            </a:r>
            <a:r>
              <a:rPr lang="ro-RO" sz="3200" i="1" noProof="0" dirty="0">
                <a:solidFill>
                  <a:schemeClr val="tx2"/>
                </a:solidFill>
                <a:latin typeface="+mn-lt"/>
              </a:rPr>
              <a:t> </a:t>
            </a:r>
            <a:r>
              <a:rPr lang="ro-RO" sz="3200" i="1" noProof="0" dirty="0" err="1">
                <a:solidFill>
                  <a:schemeClr val="tx2"/>
                </a:solidFill>
                <a:latin typeface="+mn-lt"/>
              </a:rPr>
              <a:t>tetani</a:t>
            </a:r>
            <a:r>
              <a:rPr lang="ro-RO" sz="3200" i="1" noProof="0" dirty="0">
                <a:solidFill>
                  <a:schemeClr val="tx2"/>
                </a:solidFill>
                <a:latin typeface="+mn-lt"/>
              </a:rPr>
              <a:t> </a:t>
            </a:r>
            <a:r>
              <a:rPr lang="ro-RO" sz="3200" noProof="0" dirty="0">
                <a:solidFill>
                  <a:schemeClr val="tx2"/>
                </a:solidFill>
                <a:latin typeface="+mn-lt"/>
              </a:rPr>
              <a:t>în organism, manifestată prin crize de contracturi musculare dureroase, paroxistice, tulburări </a:t>
            </a:r>
            <a:r>
              <a:rPr lang="en-US" altLang="ro-RO" sz="3200" dirty="0">
                <a:solidFill>
                  <a:schemeClr val="tx2"/>
                </a:solidFill>
                <a:latin typeface="+mn-lt"/>
              </a:rPr>
              <a:t>neurovegetative</a:t>
            </a:r>
            <a:r>
              <a:rPr lang="ro-RO" altLang="ro-RO" sz="3200" dirty="0">
                <a:solidFill>
                  <a:schemeClr val="tx2"/>
                </a:solidFill>
                <a:latin typeface="+mn-lt"/>
              </a:rPr>
              <a:t> </a:t>
            </a:r>
            <a:r>
              <a:rPr lang="en-US" altLang="ro-RO" sz="3200" dirty="0">
                <a:solidFill>
                  <a:schemeClr val="tx2"/>
                </a:solidFill>
                <a:latin typeface="+mn-lt"/>
              </a:rPr>
              <a:t>[</a:t>
            </a:r>
            <a:r>
              <a:rPr lang="ro-RO" altLang="ro-RO" sz="3200" dirty="0">
                <a:solidFill>
                  <a:schemeClr val="tx2"/>
                </a:solidFill>
                <a:latin typeface="+mn-lt"/>
              </a:rPr>
              <a:t>9</a:t>
            </a:r>
            <a:r>
              <a:rPr lang="en-US" altLang="ro-RO" sz="3200" dirty="0">
                <a:solidFill>
                  <a:schemeClr val="tx2"/>
                </a:solidFill>
                <a:latin typeface="+mn-lt"/>
              </a:rPr>
              <a:t>].</a:t>
            </a:r>
          </a:p>
          <a:p>
            <a:r>
              <a:rPr lang="ro-RO" sz="3200" noProof="0" dirty="0">
                <a:solidFill>
                  <a:schemeClr val="tx2"/>
                </a:solidFill>
                <a:latin typeface="+mn-lt"/>
              </a:rPr>
              <a:t>În anul 2022, în UE/SEE  au fost raportate 53 de cazuri de tetanos, dintre care 16 (30%) au fost cazuri confirmate și 34 (64%) au fost cazuri probabile. Italia a înregistrat 40% din totalul cazurilor raportate, Spania, Polonia și România înregistrând </a:t>
            </a:r>
            <a:r>
              <a:rPr lang="en-US" altLang="ro-RO" sz="3200" dirty="0">
                <a:solidFill>
                  <a:schemeClr val="tx2"/>
                </a:solidFill>
                <a:latin typeface="+mn-lt"/>
              </a:rPr>
              <a:t>30%.</a:t>
            </a:r>
          </a:p>
          <a:p>
            <a:r>
              <a:rPr lang="ro-RO" sz="3200" noProof="0" dirty="0">
                <a:solidFill>
                  <a:schemeClr val="tx2"/>
                </a:solidFill>
                <a:latin typeface="+mn-lt"/>
              </a:rPr>
              <a:t>Numărul de cazuri raportate în anul 2022 a rămas similar cu anul precedent, dar a fost mai mic decât în anii 2018 și 2019. Majoritatea cazurilor au fost raportate în rândul adulților cu vârsta de 65 de ani și peste, un număr mai mare de cazuri s-au înregistrat în rândul femeilor. Din cauza gravității tetanosului, este necesar să se mențină o acoperire vaccinală ridicată în toate grupele de vârstă eligibile și să se continue dezvoltarea și implementarea strategiilor de protejare a grupurilor aflate la risc </a:t>
            </a:r>
            <a:r>
              <a:rPr lang="en-US" altLang="ro-RO" sz="3200" dirty="0">
                <a:solidFill>
                  <a:schemeClr val="tx2"/>
                </a:solidFill>
                <a:latin typeface="+mn-lt"/>
              </a:rPr>
              <a:t>[</a:t>
            </a:r>
            <a:r>
              <a:rPr lang="ro-RO" altLang="ro-RO" sz="3200" dirty="0">
                <a:solidFill>
                  <a:schemeClr val="tx2"/>
                </a:solidFill>
                <a:latin typeface="+mn-lt"/>
              </a:rPr>
              <a:t>10</a:t>
            </a:r>
            <a:r>
              <a:rPr lang="en-US" altLang="ro-RO" sz="3200" dirty="0">
                <a:solidFill>
                  <a:schemeClr val="tx2"/>
                </a:solidFill>
                <a:latin typeface="+mn-lt"/>
              </a:rPr>
              <a:t>].</a:t>
            </a:r>
          </a:p>
          <a:p>
            <a:r>
              <a:rPr lang="ro-RO" sz="3200" noProof="0" dirty="0">
                <a:solidFill>
                  <a:schemeClr val="tx2"/>
                </a:solidFill>
                <a:latin typeface="+mn-lt"/>
              </a:rPr>
              <a:t>În România, conform INSP-CNSCBT, în anul 2023, au fost înregistrate 5 cazuri de tetanos (1 deces), incidența la nivel național fiind de 0,03%000 de locuitori, mai scăzută comparativ cu cea din anul 2022 (0,04%000), dar cu o valoare similară mediei din ultimii 10 ani </a:t>
            </a:r>
            <a:r>
              <a:rPr lang="en-US" altLang="ro-RO" sz="3200" dirty="0">
                <a:solidFill>
                  <a:schemeClr val="tx2"/>
                </a:solidFill>
                <a:latin typeface="+mn-lt"/>
              </a:rPr>
              <a:t>[8] .</a:t>
            </a:r>
          </a:p>
          <a:p>
            <a:r>
              <a:rPr lang="ro-RO" sz="3200" noProof="0" dirty="0">
                <a:solidFill>
                  <a:schemeClr val="tx2"/>
                </a:solidFill>
                <a:latin typeface="+mn-lt"/>
              </a:rPr>
              <a:t>Majoritatea cazurilor au fost înregistrate la persoane din mediul rural (4), distribuția pe județe fiind următoarea: Constanța (1), Iași (1), Mureș (1), Prahova (1), Timiș </a:t>
            </a:r>
            <a:r>
              <a:rPr lang="en-US" altLang="ro-RO" sz="3200" dirty="0">
                <a:solidFill>
                  <a:schemeClr val="tx2"/>
                </a:solidFill>
                <a:latin typeface="+mn-lt"/>
              </a:rPr>
              <a:t>(1).</a:t>
            </a:r>
          </a:p>
          <a:p>
            <a:r>
              <a:rPr lang="ro-RO" sz="3200" noProof="0" dirty="0">
                <a:solidFill>
                  <a:schemeClr val="tx2"/>
                </a:solidFill>
                <a:latin typeface="+mn-lt"/>
              </a:rPr>
              <a:t>Raportul masculin</a:t>
            </a:r>
            <a:r>
              <a:rPr lang="en-US" altLang="ro-RO" sz="3200" dirty="0">
                <a:solidFill>
                  <a:schemeClr val="tx2"/>
                </a:solidFill>
                <a:latin typeface="+mn-lt"/>
              </a:rPr>
              <a:t>/</a:t>
            </a:r>
            <a:r>
              <a:rPr lang="ro-RO" sz="3200" noProof="0" dirty="0">
                <a:solidFill>
                  <a:schemeClr val="tx2"/>
                </a:solidFill>
                <a:latin typeface="+mn-lt"/>
              </a:rPr>
              <a:t>feminin este de 1,5</a:t>
            </a:r>
            <a:r>
              <a:rPr lang="en-US" altLang="ro-RO" sz="3200" dirty="0">
                <a:solidFill>
                  <a:schemeClr val="tx2"/>
                </a:solidFill>
                <a:latin typeface="+mn-lt"/>
              </a:rPr>
              <a:t> (3/2). </a:t>
            </a:r>
            <a:r>
              <a:rPr lang="ro-RO" sz="3200" noProof="0" dirty="0">
                <a:solidFill>
                  <a:schemeClr val="tx2"/>
                </a:solidFill>
                <a:latin typeface="+mn-lt"/>
              </a:rPr>
              <a:t>Distribuția</a:t>
            </a:r>
            <a:r>
              <a:rPr lang="en-US" altLang="ro-RO" sz="3200" dirty="0">
                <a:solidFill>
                  <a:schemeClr val="tx2"/>
                </a:solidFill>
                <a:latin typeface="+mn-lt"/>
              </a:rPr>
              <a:t> pe </a:t>
            </a:r>
            <a:r>
              <a:rPr lang="ro-RO" sz="3200" noProof="0" dirty="0">
                <a:solidFill>
                  <a:schemeClr val="tx2"/>
                </a:solidFill>
                <a:latin typeface="+mn-lt"/>
              </a:rPr>
              <a:t>grupe</a:t>
            </a:r>
            <a:r>
              <a:rPr lang="en-US" altLang="ro-RO" sz="3200" dirty="0">
                <a:solidFill>
                  <a:schemeClr val="tx2"/>
                </a:solidFill>
                <a:latin typeface="+mn-lt"/>
              </a:rPr>
              <a:t> de </a:t>
            </a:r>
            <a:r>
              <a:rPr lang="ro-RO" sz="3200" noProof="0" dirty="0">
                <a:solidFill>
                  <a:schemeClr val="tx2"/>
                </a:solidFill>
                <a:latin typeface="+mn-lt"/>
              </a:rPr>
              <a:t>vârstă</a:t>
            </a:r>
            <a:r>
              <a:rPr lang="en-US" altLang="ro-RO" sz="3200" dirty="0">
                <a:solidFill>
                  <a:schemeClr val="tx2"/>
                </a:solidFill>
                <a:latin typeface="+mn-lt"/>
              </a:rPr>
              <a:t> a </a:t>
            </a:r>
            <a:r>
              <a:rPr lang="ro-RO" sz="3200" noProof="0" dirty="0">
                <a:solidFill>
                  <a:schemeClr val="tx2"/>
                </a:solidFill>
                <a:latin typeface="+mn-lt"/>
              </a:rPr>
              <a:t>fost</a:t>
            </a:r>
            <a:r>
              <a:rPr lang="ro-RO" altLang="ro-RO" sz="3200" dirty="0">
                <a:solidFill>
                  <a:schemeClr val="tx2"/>
                </a:solidFill>
                <a:latin typeface="+mn-lt"/>
              </a:rPr>
              <a:t> </a:t>
            </a:r>
            <a:r>
              <a:rPr lang="ro-RO" sz="3200" noProof="0" dirty="0">
                <a:solidFill>
                  <a:schemeClr val="tx2"/>
                </a:solidFill>
                <a:latin typeface="+mn-lt"/>
              </a:rPr>
              <a:t>următoarea</a:t>
            </a:r>
            <a:r>
              <a:rPr lang="en-US" altLang="ro-RO" sz="3200" dirty="0">
                <a:solidFill>
                  <a:schemeClr val="tx2"/>
                </a:solidFill>
                <a:latin typeface="+mn-lt"/>
              </a:rPr>
              <a:t>: 5-9 ani (1), </a:t>
            </a:r>
            <a:r>
              <a:rPr lang="ro-RO" sz="3200" noProof="0" dirty="0">
                <a:solidFill>
                  <a:schemeClr val="tx2"/>
                </a:solidFill>
                <a:latin typeface="+mn-lt"/>
              </a:rPr>
              <a:t>peste</a:t>
            </a:r>
            <a:r>
              <a:rPr lang="en-US" altLang="ro-RO" sz="3200" dirty="0">
                <a:solidFill>
                  <a:schemeClr val="tx2"/>
                </a:solidFill>
                <a:latin typeface="+mn-lt"/>
              </a:rPr>
              <a:t> 80 ani (4).</a:t>
            </a:r>
          </a:p>
          <a:p>
            <a:r>
              <a:rPr lang="ro-RO" sz="3200" noProof="0" dirty="0">
                <a:solidFill>
                  <a:schemeClr val="tx2"/>
                </a:solidFill>
                <a:latin typeface="+mn-lt"/>
              </a:rPr>
              <a:t>În anul 2023 a fost înregistrat 1 deces prin tetanos, la o persoană de sex feminin, din mediul rural, în vârstă</a:t>
            </a:r>
            <a:r>
              <a:rPr lang="en-US" altLang="ro-RO" sz="3200" dirty="0">
                <a:solidFill>
                  <a:schemeClr val="tx2"/>
                </a:solidFill>
                <a:latin typeface="+mn-lt"/>
              </a:rPr>
              <a:t> de 89 de ani [8].</a:t>
            </a:r>
            <a:endParaRPr lang="en-US" altLang="ro-RO" sz="3600" dirty="0">
              <a:solidFill>
                <a:schemeClr val="tx2"/>
              </a:solidFill>
              <a:latin typeface="+mn-lt"/>
            </a:endParaRPr>
          </a:p>
        </p:txBody>
      </p:sp>
      <p:sp>
        <p:nvSpPr>
          <p:cNvPr id="23556" name="Slide Number Placeholder 3">
            <a:extLst>
              <a:ext uri="{FF2B5EF4-FFF2-40B4-BE49-F238E27FC236}">
                <a16:creationId xmlns:a16="http://schemas.microsoft.com/office/drawing/2014/main" id="{4BCA4480-E78F-03E2-C970-A96F8401AA8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E972940-3EBB-473F-8697-B16541CEC70D}"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7</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A6D481C5-1C72-2FC2-B9C2-48852C7E6E71}"/>
              </a:ext>
            </a:extLst>
          </p:cNvPr>
          <p:cNvSpPr txBox="1"/>
          <p:nvPr/>
        </p:nvSpPr>
        <p:spPr>
          <a:xfrm>
            <a:off x="2443162" y="11968842"/>
            <a:ext cx="18784220" cy="1200329"/>
          </a:xfrm>
          <a:prstGeom prst="rect">
            <a:avLst/>
          </a:prstGeom>
          <a:noFill/>
        </p:spPr>
        <p:txBody>
          <a:bodyPr wrap="square" rtlCol="0">
            <a:spAutoFit/>
          </a:bodyPr>
          <a:lstStyle/>
          <a:p>
            <a:r>
              <a:rPr lang="ro-RO" dirty="0"/>
              <a:t>Surse:</a:t>
            </a:r>
          </a:p>
          <a:p>
            <a:r>
              <a:rPr lang="ro-RO" dirty="0"/>
              <a:t>8. INSP, </a:t>
            </a:r>
            <a:r>
              <a:rPr lang="ro-RO" dirty="0">
                <a:hlinkClick r:id="rId3"/>
              </a:rPr>
              <a:t>www.insp.gov.ro/download/analiza-bolilor-transmisibile-aflate-in-supraveghere-raport-pentru-anul-2023/</a:t>
            </a:r>
            <a:endParaRPr lang="ro-RO" dirty="0"/>
          </a:p>
          <a:p>
            <a:r>
              <a:rPr lang="ro-RO" dirty="0"/>
              <a:t>9. Doina </a:t>
            </a:r>
            <a:r>
              <a:rPr lang="ro-RO" dirty="0" err="1"/>
              <a:t>Azoicăi</a:t>
            </a:r>
            <a:r>
              <a:rPr lang="ro-RO" dirty="0"/>
              <a:t>. Îndreptar de vaccinare în cabinetul medicului de familie. Editura a II-a, Editura medicală </a:t>
            </a:r>
            <a:r>
              <a:rPr lang="ro-RO" dirty="0" err="1"/>
              <a:t>Amaltea</a:t>
            </a:r>
            <a:r>
              <a:rPr lang="ro-RO" dirty="0"/>
              <a:t>, București, 2023: 114-122</a:t>
            </a:r>
            <a:br>
              <a:rPr lang="ro-RO" dirty="0"/>
            </a:br>
            <a:r>
              <a:rPr lang="ro-RO" dirty="0"/>
              <a:t>10. ECDC, www.ecdc.europa.eu/sites/default/files/documents/TETA_AER_2022_Report%20FINAL.pdf</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C651A9-8841-C4FC-7529-6B8D5F42D215}"/>
              </a:ext>
            </a:extLst>
          </p:cNvPr>
          <p:cNvSpPr>
            <a:spLocks noGrp="1"/>
          </p:cNvSpPr>
          <p:nvPr>
            <p:ph type="title"/>
          </p:nvPr>
        </p:nvSpPr>
        <p:spPr>
          <a:xfrm>
            <a:off x="2520496" y="758031"/>
            <a:ext cx="18384838" cy="865188"/>
          </a:xfrm>
        </p:spPr>
        <p:txBody>
          <a:bodyPr/>
          <a:lstStyle/>
          <a:p>
            <a:pPr>
              <a:defRPr/>
            </a:pPr>
            <a:r>
              <a:rPr lang="en-US" sz="6000" dirty="0"/>
              <a:t>TUSE</a:t>
            </a:r>
            <a:r>
              <a:rPr lang="ro-RO" sz="6000" dirty="0"/>
              <a:t>A</a:t>
            </a:r>
            <a:r>
              <a:rPr lang="en-US" sz="6000" dirty="0"/>
              <a:t> CONVULSIV</a:t>
            </a:r>
            <a:r>
              <a:rPr lang="ro-RO" sz="6000" dirty="0"/>
              <a:t>Ă</a:t>
            </a:r>
            <a:endParaRPr lang="en-US" sz="6000" dirty="0"/>
          </a:p>
        </p:txBody>
      </p:sp>
      <p:sp>
        <p:nvSpPr>
          <p:cNvPr id="3" name="Text Placeholder 2">
            <a:extLst>
              <a:ext uri="{FF2B5EF4-FFF2-40B4-BE49-F238E27FC236}">
                <a16:creationId xmlns:a16="http://schemas.microsoft.com/office/drawing/2014/main" id="{4737D776-A78F-5B2F-31D8-462688F84F22}"/>
              </a:ext>
            </a:extLst>
          </p:cNvPr>
          <p:cNvSpPr>
            <a:spLocks noGrp="1"/>
          </p:cNvSpPr>
          <p:nvPr>
            <p:ph type="body" sz="quarter" idx="13"/>
          </p:nvPr>
        </p:nvSpPr>
        <p:spPr>
          <a:xfrm>
            <a:off x="2520496" y="1986870"/>
            <a:ext cx="20866100" cy="10131425"/>
          </a:xfrm>
        </p:spPr>
        <p:txBody>
          <a:bodyPr/>
          <a:lstStyle/>
          <a:p>
            <a:r>
              <a:rPr lang="en-US" altLang="ro-RO" sz="3200" dirty="0">
                <a:solidFill>
                  <a:schemeClr val="tx2"/>
                </a:solidFill>
                <a:latin typeface="+mn-lt"/>
              </a:rPr>
              <a:t>Este o </a:t>
            </a:r>
            <a:r>
              <a:rPr lang="ro-RO" sz="3200" noProof="0" dirty="0">
                <a:solidFill>
                  <a:schemeClr val="tx2"/>
                </a:solidFill>
                <a:latin typeface="+mn-lt"/>
              </a:rPr>
              <a:t>boală </a:t>
            </a:r>
            <a:r>
              <a:rPr lang="ro-RO" sz="3200" noProof="0" dirty="0" err="1">
                <a:solidFill>
                  <a:schemeClr val="tx2"/>
                </a:solidFill>
                <a:latin typeface="+mn-lt"/>
              </a:rPr>
              <a:t>infecto</a:t>
            </a:r>
            <a:r>
              <a:rPr lang="ro-RO" sz="3200" noProof="0" dirty="0">
                <a:solidFill>
                  <a:schemeClr val="tx2"/>
                </a:solidFill>
                <a:latin typeface="+mn-lt"/>
              </a:rPr>
              <a:t>-contagioasă cauzată de infecția cu </a:t>
            </a:r>
            <a:r>
              <a:rPr lang="ro-RO" sz="3200" noProof="0" dirty="0" err="1">
                <a:solidFill>
                  <a:schemeClr val="tx2"/>
                </a:solidFill>
                <a:latin typeface="+mn-lt"/>
              </a:rPr>
              <a:t>Bordetella</a:t>
            </a:r>
            <a:r>
              <a:rPr lang="ro-RO" sz="3200" noProof="0" dirty="0">
                <a:solidFill>
                  <a:schemeClr val="tx2"/>
                </a:solidFill>
                <a:latin typeface="+mn-lt"/>
              </a:rPr>
              <a:t> </a:t>
            </a:r>
            <a:r>
              <a:rPr lang="ro-RO" sz="3200" noProof="0" dirty="0" err="1">
                <a:solidFill>
                  <a:schemeClr val="tx2"/>
                </a:solidFill>
                <a:latin typeface="+mn-lt"/>
              </a:rPr>
              <a:t>pertussis</a:t>
            </a:r>
            <a:r>
              <a:rPr lang="ro-RO" sz="3200" noProof="0" dirty="0">
                <a:solidFill>
                  <a:schemeClr val="tx2"/>
                </a:solidFill>
                <a:latin typeface="+mn-lt"/>
              </a:rPr>
              <a:t> care afectează în special copiii neimunizați</a:t>
            </a:r>
            <a:r>
              <a:rPr lang="en-US" altLang="ro-RO" sz="3200" dirty="0">
                <a:solidFill>
                  <a:schemeClr val="tx2"/>
                </a:solidFill>
                <a:latin typeface="+mn-lt"/>
              </a:rPr>
              <a:t>. </a:t>
            </a:r>
          </a:p>
          <a:p>
            <a:r>
              <a:rPr lang="ro-RO" sz="3200" noProof="0" dirty="0">
                <a:solidFill>
                  <a:schemeClr val="tx2"/>
                </a:solidFill>
                <a:latin typeface="+mn-lt"/>
              </a:rPr>
              <a:t>Sursa de agent patogen este reprezentată de omul bolnav sau purtătorul sănătos, transmiterea se realizează direct, pe cale aerogenă, receptivitatea este foarte mare, iar contagiozitate bolii este ridicată</a:t>
            </a:r>
            <a:r>
              <a:rPr lang="en-US" altLang="ro-RO" sz="3200" dirty="0">
                <a:solidFill>
                  <a:schemeClr val="tx2"/>
                </a:solidFill>
                <a:latin typeface="+mn-lt"/>
              </a:rPr>
              <a:t>.</a:t>
            </a:r>
          </a:p>
          <a:p>
            <a:r>
              <a:rPr lang="en-US" altLang="ro-RO" sz="3200" dirty="0">
                <a:solidFill>
                  <a:schemeClr val="tx2"/>
                </a:solidFill>
                <a:latin typeface="+mn-lt"/>
              </a:rPr>
              <a:t>Cea </a:t>
            </a:r>
            <a:r>
              <a:rPr lang="ro-RO" sz="3200" noProof="0" dirty="0">
                <a:solidFill>
                  <a:schemeClr val="tx2"/>
                </a:solidFill>
                <a:latin typeface="+mn-lt"/>
              </a:rPr>
              <a:t>mai eficientă protecție împotriva  infecției cu  </a:t>
            </a:r>
            <a:r>
              <a:rPr lang="ro-RO" sz="3200" noProof="0" dirty="0" err="1">
                <a:solidFill>
                  <a:schemeClr val="tx2"/>
                </a:solidFill>
                <a:latin typeface="+mn-lt"/>
              </a:rPr>
              <a:t>Bordetella</a:t>
            </a:r>
            <a:r>
              <a:rPr lang="ro-RO" sz="3200" noProof="0" dirty="0">
                <a:solidFill>
                  <a:schemeClr val="tx2"/>
                </a:solidFill>
                <a:latin typeface="+mn-lt"/>
              </a:rPr>
              <a:t> </a:t>
            </a:r>
            <a:r>
              <a:rPr lang="ro-RO" sz="3200" noProof="0" dirty="0" err="1">
                <a:solidFill>
                  <a:schemeClr val="tx2"/>
                </a:solidFill>
                <a:latin typeface="+mn-lt"/>
              </a:rPr>
              <a:t>pertussis</a:t>
            </a:r>
            <a:r>
              <a:rPr lang="ro-RO" sz="3200" noProof="0" dirty="0">
                <a:solidFill>
                  <a:schemeClr val="tx2"/>
                </a:solidFill>
                <a:latin typeface="+mn-lt"/>
              </a:rPr>
              <a:t> este vaccinarea completă. Protecția imună postvaccinală are o durată limitată de timp, maxim 12 ani, OMS recomandă extinderea programelor de vaccinare prin rapeluri la adolescenți, adulți și vaccinarea gravidei pentru protecția pasivă a nou născutului </a:t>
            </a:r>
            <a:r>
              <a:rPr lang="en-US" altLang="ro-RO" sz="3200" dirty="0">
                <a:solidFill>
                  <a:schemeClr val="tx2"/>
                </a:solidFill>
                <a:latin typeface="+mn-lt"/>
              </a:rPr>
              <a:t>[</a:t>
            </a:r>
            <a:r>
              <a:rPr lang="ro-RO" altLang="ro-RO" sz="3200" dirty="0">
                <a:solidFill>
                  <a:schemeClr val="tx2"/>
                </a:solidFill>
                <a:latin typeface="+mn-lt"/>
              </a:rPr>
              <a:t>11</a:t>
            </a:r>
            <a:r>
              <a:rPr lang="en-US" altLang="ro-RO" sz="3200" dirty="0">
                <a:solidFill>
                  <a:schemeClr val="tx2"/>
                </a:solidFill>
                <a:latin typeface="+mn-lt"/>
              </a:rPr>
              <a:t>,</a:t>
            </a:r>
            <a:r>
              <a:rPr lang="ro-RO" altLang="ro-RO" sz="3200" dirty="0">
                <a:solidFill>
                  <a:schemeClr val="tx2"/>
                </a:solidFill>
                <a:latin typeface="+mn-lt"/>
              </a:rPr>
              <a:t>12</a:t>
            </a:r>
            <a:r>
              <a:rPr lang="en-US" altLang="ro-RO" sz="3200" dirty="0">
                <a:solidFill>
                  <a:schemeClr val="tx2"/>
                </a:solidFill>
                <a:latin typeface="+mn-lt"/>
              </a:rPr>
              <a:t>]. </a:t>
            </a:r>
          </a:p>
          <a:p>
            <a:r>
              <a:rPr lang="ro-RO" sz="3200" noProof="0" dirty="0">
                <a:solidFill>
                  <a:schemeClr val="tx2"/>
                </a:solidFill>
                <a:latin typeface="+mn-lt"/>
              </a:rPr>
              <a:t>Tusea convulsivă este o boală endemică în UE/SEE și în întreaga lume. La fiecare trei până la cinci ani, statistic, există riscul apariției unor epidemii</a:t>
            </a:r>
            <a:r>
              <a:rPr lang="en-US" altLang="ro-RO" sz="3200" dirty="0">
                <a:solidFill>
                  <a:schemeClr val="tx2"/>
                </a:solidFill>
                <a:latin typeface="+mn-lt"/>
              </a:rPr>
              <a:t>.</a:t>
            </a:r>
          </a:p>
          <a:p>
            <a:r>
              <a:rPr lang="ro-RO" sz="3200" noProof="0" dirty="0">
                <a:solidFill>
                  <a:schemeClr val="tx2"/>
                </a:solidFill>
                <a:latin typeface="+mn-lt"/>
              </a:rPr>
              <a:t>După câțiva ani de circulație limitată în UE/SEE, în special în timpul pandemiei de COVID-19, au fost raportate peste 25.000 de cazuri de </a:t>
            </a:r>
            <a:r>
              <a:rPr lang="ro-RO" sz="3200" noProof="0" dirty="0" err="1">
                <a:solidFill>
                  <a:schemeClr val="tx2"/>
                </a:solidFill>
                <a:latin typeface="+mn-lt"/>
              </a:rPr>
              <a:t>pertussis</a:t>
            </a:r>
            <a:r>
              <a:rPr lang="ro-RO" sz="3200" noProof="0" dirty="0">
                <a:solidFill>
                  <a:schemeClr val="tx2"/>
                </a:solidFill>
                <a:latin typeface="+mn-lt"/>
              </a:rPr>
              <a:t> în anul 2023, și peste 32.000 între ianuarie și martie 2024. Valori similare au fost observate în anul 2016 (41.026) și anul 2019 </a:t>
            </a:r>
            <a:r>
              <a:rPr lang="en-US" altLang="ro-RO" sz="3200" dirty="0">
                <a:solidFill>
                  <a:schemeClr val="tx2"/>
                </a:solidFill>
                <a:latin typeface="+mn-lt"/>
              </a:rPr>
              <a:t>(34.468)[</a:t>
            </a:r>
            <a:r>
              <a:rPr lang="ro-RO" altLang="ro-RO" sz="3200" dirty="0">
                <a:solidFill>
                  <a:schemeClr val="tx2"/>
                </a:solidFill>
                <a:latin typeface="+mn-lt"/>
              </a:rPr>
              <a:t>13</a:t>
            </a:r>
            <a:r>
              <a:rPr lang="en-US" altLang="ro-RO" sz="3200" dirty="0">
                <a:solidFill>
                  <a:schemeClr val="tx2"/>
                </a:solidFill>
                <a:latin typeface="+mn-lt"/>
              </a:rPr>
              <a:t>].</a:t>
            </a:r>
          </a:p>
          <a:p>
            <a:r>
              <a:rPr lang="ro-RO" sz="3200" noProof="0" dirty="0">
                <a:solidFill>
                  <a:schemeClr val="tx2"/>
                </a:solidFill>
                <a:latin typeface="+mn-lt"/>
              </a:rPr>
              <a:t>O creștere a numărului de cazuri de </a:t>
            </a:r>
            <a:r>
              <a:rPr lang="ro-RO" sz="3200" noProof="0" dirty="0" err="1">
                <a:solidFill>
                  <a:schemeClr val="tx2"/>
                </a:solidFill>
                <a:latin typeface="+mn-lt"/>
              </a:rPr>
              <a:t>pertussis</a:t>
            </a:r>
            <a:r>
              <a:rPr lang="ro-RO" sz="3200" noProof="0" dirty="0">
                <a:solidFill>
                  <a:schemeClr val="tx2"/>
                </a:solidFill>
                <a:latin typeface="+mn-lt"/>
              </a:rPr>
              <a:t> a fost raportată începând cu jumătatea anului 2023 în statele membre ale UE/SEE (Belgia, Croația, Danemarca, Spania, Suedia, Norvegia). Creșterea a continuat în anul 2024, unele țări raportând decese legate de </a:t>
            </a:r>
            <a:r>
              <a:rPr lang="ro-RO" sz="3200" noProof="0" dirty="0" err="1">
                <a:solidFill>
                  <a:schemeClr val="tx2"/>
                </a:solidFill>
                <a:latin typeface="+mn-lt"/>
              </a:rPr>
              <a:t>pertussis</a:t>
            </a:r>
            <a:r>
              <a:rPr lang="ro-RO" sz="3200" noProof="0" dirty="0">
                <a:solidFill>
                  <a:schemeClr val="tx2"/>
                </a:solidFill>
                <a:latin typeface="+mn-lt"/>
              </a:rPr>
              <a:t> (Cehia și Olanda). Numărul de cazuri raportate în Cehia este cel mai mare din ultimii șaizeci de ani. Creșterea cazurilor pare să afecteze toate grupele de vârstă, majoritatea cazurilor fiind diagnosticate în rândul copiilor cu vârsta cuprinsă între 15-19 ani și în rândul persoanelor </a:t>
            </a:r>
            <a:r>
              <a:rPr lang="en-US" altLang="ro-RO" sz="3200" dirty="0">
                <a:solidFill>
                  <a:schemeClr val="tx2"/>
                </a:solidFill>
                <a:latin typeface="+mn-lt"/>
              </a:rPr>
              <a:t>vaccinate</a:t>
            </a:r>
            <a:r>
              <a:rPr lang="ro-RO" altLang="ro-RO" sz="3200" dirty="0">
                <a:solidFill>
                  <a:schemeClr val="tx2"/>
                </a:solidFill>
                <a:latin typeface="+mn-lt"/>
              </a:rPr>
              <a:t>.</a:t>
            </a:r>
            <a:endParaRPr lang="en-US" altLang="ro-RO" sz="3200" dirty="0">
              <a:solidFill>
                <a:schemeClr val="tx2"/>
              </a:solidFill>
              <a:latin typeface="+mn-lt"/>
            </a:endParaRPr>
          </a:p>
          <a:p>
            <a:r>
              <a:rPr lang="ro-RO" sz="3200" noProof="0" dirty="0">
                <a:solidFill>
                  <a:schemeClr val="tx2"/>
                </a:solidFill>
                <a:latin typeface="+mn-lt"/>
              </a:rPr>
              <a:t>În România, conform CNSCBT,  în perioada 01.01.2024-31.12.2024 au fost înregistrate 2.862 cazuri de tuse convulsivă, dintre care 5 decese (1 în municipiul București, 1 în județul Iași, 1 în județul Brașov, 1 în județul Alba și 1 în județul Suceava)</a:t>
            </a:r>
            <a:r>
              <a:rPr lang="ro-RO" altLang="ro-RO" sz="3200" dirty="0">
                <a:solidFill>
                  <a:schemeClr val="tx2"/>
                </a:solidFill>
                <a:latin typeface="+mn-lt"/>
              </a:rPr>
              <a:t>[14,15].</a:t>
            </a:r>
            <a:endParaRPr lang="en-US" altLang="ro-RO" sz="3200" dirty="0">
              <a:solidFill>
                <a:schemeClr val="tx2"/>
              </a:solidFill>
              <a:latin typeface="+mn-lt"/>
            </a:endParaRPr>
          </a:p>
        </p:txBody>
      </p:sp>
      <p:sp>
        <p:nvSpPr>
          <p:cNvPr id="24580" name="Slide Number Placeholder 3">
            <a:extLst>
              <a:ext uri="{FF2B5EF4-FFF2-40B4-BE49-F238E27FC236}">
                <a16:creationId xmlns:a16="http://schemas.microsoft.com/office/drawing/2014/main" id="{347E46E8-DB52-FB3F-A8F3-6DCB9D19D8B8}"/>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40075873-CB90-44BF-80C4-3DDA6501EF0B}"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8</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A97D803F-D5C0-B60C-FA1E-4353A4C9B265}"/>
              </a:ext>
            </a:extLst>
          </p:cNvPr>
          <p:cNvSpPr txBox="1"/>
          <p:nvPr/>
        </p:nvSpPr>
        <p:spPr>
          <a:xfrm>
            <a:off x="2520496" y="11706087"/>
            <a:ext cx="18784220" cy="1754326"/>
          </a:xfrm>
          <a:prstGeom prst="rect">
            <a:avLst/>
          </a:prstGeom>
          <a:noFill/>
        </p:spPr>
        <p:txBody>
          <a:bodyPr wrap="square" rtlCol="0">
            <a:spAutoFit/>
          </a:bodyPr>
          <a:lstStyle/>
          <a:p>
            <a:r>
              <a:rPr lang="ro-RO" dirty="0"/>
              <a:t>Surse:</a:t>
            </a:r>
          </a:p>
          <a:p>
            <a:r>
              <a:rPr lang="ro-RO" dirty="0"/>
              <a:t>11. Doina </a:t>
            </a:r>
            <a:r>
              <a:rPr lang="ro-RO" dirty="0" err="1"/>
              <a:t>Azoicăi</a:t>
            </a:r>
            <a:r>
              <a:rPr lang="ro-RO" dirty="0"/>
              <a:t>. Îndreptar de vaccinare în cabinetul medicului de familie. Editura a II-a, Editura medicală </a:t>
            </a:r>
            <a:r>
              <a:rPr lang="ro-RO" dirty="0" err="1"/>
              <a:t>Amaltea</a:t>
            </a:r>
            <a:r>
              <a:rPr lang="ro-RO" dirty="0"/>
              <a:t>, București, 2023: 123-126</a:t>
            </a:r>
            <a:br>
              <a:rPr lang="ro-RO" dirty="0"/>
            </a:br>
            <a:r>
              <a:rPr lang="ro-RO" dirty="0"/>
              <a:t>12. ECDC, www.ecdc.europa.eu/en/pertussis-whooping-cough</a:t>
            </a:r>
            <a:br>
              <a:rPr lang="ro-RO" dirty="0"/>
            </a:br>
            <a:r>
              <a:rPr lang="ro-RO" dirty="0"/>
              <a:t>13. ECDC, www.ecdc.europa.eu/sites/default/files/documents/communicable-disease-threats-report-week-12-2024.pdf</a:t>
            </a:r>
            <a:br>
              <a:rPr lang="ro-RO" dirty="0"/>
            </a:br>
            <a:r>
              <a:rPr lang="ro-RO" dirty="0"/>
              <a:t>14. ECDC, www.ecdc.europa.eu/sites/default/files/documents/Increase%20in%20pertussis%20cases%20in%20the%20EU-EEA%20-%20May%202024%20FINAL.pdf</a:t>
            </a:r>
            <a:br>
              <a:rPr lang="ro-RO" dirty="0"/>
            </a:br>
            <a:r>
              <a:rPr lang="ro-RO" dirty="0"/>
              <a:t>15. INSP, www.insp.gov.ro/download/situatia-tusei-convulsive-in-romania-la-data-de-31-12-2024/</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BB3CE5-753E-51E2-C0B7-1E9FEF6473FE}"/>
              </a:ext>
            </a:extLst>
          </p:cNvPr>
          <p:cNvSpPr>
            <a:spLocks noGrp="1"/>
          </p:cNvSpPr>
          <p:nvPr>
            <p:ph type="title"/>
          </p:nvPr>
        </p:nvSpPr>
        <p:spPr>
          <a:xfrm>
            <a:off x="2308225" y="670153"/>
            <a:ext cx="17486313" cy="947737"/>
          </a:xfrm>
        </p:spPr>
        <p:txBody>
          <a:bodyPr/>
          <a:lstStyle/>
          <a:p>
            <a:pPr>
              <a:defRPr/>
            </a:pPr>
            <a:r>
              <a:rPr lang="en-US" sz="6000" dirty="0"/>
              <a:t>POLIOMIELITA</a:t>
            </a:r>
          </a:p>
        </p:txBody>
      </p:sp>
      <p:sp>
        <p:nvSpPr>
          <p:cNvPr id="3" name="Text Placeholder 2">
            <a:extLst>
              <a:ext uri="{FF2B5EF4-FFF2-40B4-BE49-F238E27FC236}">
                <a16:creationId xmlns:a16="http://schemas.microsoft.com/office/drawing/2014/main" id="{0C27B984-AE52-1E5F-8567-ABF7AE65DBD4}"/>
              </a:ext>
            </a:extLst>
          </p:cNvPr>
          <p:cNvSpPr>
            <a:spLocks noGrp="1"/>
          </p:cNvSpPr>
          <p:nvPr>
            <p:ph type="body" sz="quarter" idx="13"/>
          </p:nvPr>
        </p:nvSpPr>
        <p:spPr>
          <a:xfrm>
            <a:off x="2308225" y="1846488"/>
            <a:ext cx="21364575" cy="9330644"/>
          </a:xfrm>
        </p:spPr>
        <p:txBody>
          <a:bodyPr/>
          <a:lstStyle/>
          <a:p>
            <a:pPr>
              <a:lnSpc>
                <a:spcPct val="100000"/>
              </a:lnSpc>
              <a:spcBef>
                <a:spcPts val="0"/>
              </a:spcBef>
              <a:spcAft>
                <a:spcPts val="1200"/>
              </a:spcAft>
            </a:pPr>
            <a:r>
              <a:rPr lang="ro-RO" sz="2400" noProof="0" dirty="0">
                <a:solidFill>
                  <a:schemeClr val="tx2"/>
                </a:solidFill>
                <a:latin typeface="+mn-lt"/>
              </a:rPr>
              <a:t>Poliomielita, este o boală infecțioasă produsă de virusul poliomielitic, care aparține familiei </a:t>
            </a:r>
            <a:r>
              <a:rPr lang="ro-RO" sz="2400" noProof="0" dirty="0" err="1">
                <a:solidFill>
                  <a:schemeClr val="tx2"/>
                </a:solidFill>
                <a:latin typeface="+mn-lt"/>
              </a:rPr>
              <a:t>Picornaviridae</a:t>
            </a:r>
            <a:r>
              <a:rPr lang="ro-RO" sz="2400" noProof="0" dirty="0">
                <a:solidFill>
                  <a:schemeClr val="tx2"/>
                </a:solidFill>
                <a:latin typeface="+mn-lt"/>
              </a:rPr>
              <a:t> și afectează în special copiii cu vârsta până la 5 ani</a:t>
            </a:r>
            <a:r>
              <a:rPr lang="en-US" altLang="ro-RO" sz="2400" dirty="0">
                <a:solidFill>
                  <a:schemeClr val="tx2"/>
                </a:solidFill>
                <a:latin typeface="+mn-lt"/>
              </a:rPr>
              <a:t>. </a:t>
            </a:r>
          </a:p>
          <a:p>
            <a:pPr>
              <a:lnSpc>
                <a:spcPct val="100000"/>
              </a:lnSpc>
              <a:spcBef>
                <a:spcPts val="0"/>
              </a:spcBef>
              <a:spcAft>
                <a:spcPts val="1200"/>
              </a:spcAft>
            </a:pPr>
            <a:r>
              <a:rPr lang="ro-RO" sz="2400" noProof="0" dirty="0">
                <a:solidFill>
                  <a:schemeClr val="tx2"/>
                </a:solidFill>
                <a:latin typeface="+mn-lt"/>
              </a:rPr>
              <a:t>Există trei </a:t>
            </a:r>
            <a:r>
              <a:rPr lang="ro-RO" sz="2400" noProof="0" dirty="0" err="1">
                <a:solidFill>
                  <a:schemeClr val="tx2"/>
                </a:solidFill>
                <a:latin typeface="+mn-lt"/>
              </a:rPr>
              <a:t>serotipuri</a:t>
            </a:r>
            <a:r>
              <a:rPr lang="ro-RO" sz="2400" noProof="0" dirty="0">
                <a:solidFill>
                  <a:schemeClr val="tx2"/>
                </a:solidFill>
                <a:latin typeface="+mn-lt"/>
              </a:rPr>
              <a:t> de </a:t>
            </a:r>
            <a:r>
              <a:rPr lang="ro-RO" sz="2400" noProof="0" dirty="0" err="1">
                <a:solidFill>
                  <a:schemeClr val="tx2"/>
                </a:solidFill>
                <a:latin typeface="+mn-lt"/>
              </a:rPr>
              <a:t>poliovirus</a:t>
            </a:r>
            <a:r>
              <a:rPr lang="ro-RO" sz="2400" noProof="0" dirty="0">
                <a:solidFill>
                  <a:schemeClr val="tx2"/>
                </a:solidFill>
                <a:latin typeface="+mn-lt"/>
              </a:rPr>
              <a:t> implicate în patologia (tip 1, 2 și 3),  cu imunitate individuală. Este o boală severă caracterizată de paralizia acută flască (PAF), această patologie cuprinde mușchii de la rădăcina membrelor, în cazurile grave afectarea este simetrică și poate cuprinde mușchii respiratori ducând la deces. </a:t>
            </a:r>
            <a:r>
              <a:rPr lang="en-US" altLang="ro-RO" sz="2400" dirty="0">
                <a:solidFill>
                  <a:schemeClr val="tx2"/>
                </a:solidFill>
                <a:latin typeface="+mn-lt"/>
              </a:rPr>
              <a:t>[</a:t>
            </a:r>
            <a:r>
              <a:rPr lang="ro-RO" altLang="ro-RO" sz="2400" dirty="0">
                <a:solidFill>
                  <a:schemeClr val="tx2"/>
                </a:solidFill>
                <a:latin typeface="+mn-lt"/>
              </a:rPr>
              <a:t>16</a:t>
            </a:r>
            <a:r>
              <a:rPr lang="en-US" altLang="ro-RO" sz="2400" dirty="0">
                <a:solidFill>
                  <a:schemeClr val="tx2"/>
                </a:solidFill>
                <a:latin typeface="+mn-lt"/>
              </a:rPr>
              <a:t>, </a:t>
            </a:r>
            <a:r>
              <a:rPr lang="ro-RO" altLang="ro-RO" sz="2400" dirty="0">
                <a:solidFill>
                  <a:schemeClr val="tx2"/>
                </a:solidFill>
                <a:latin typeface="+mn-lt"/>
              </a:rPr>
              <a:t>17</a:t>
            </a:r>
            <a:r>
              <a:rPr lang="en-US" altLang="ro-RO" sz="2400" dirty="0">
                <a:solidFill>
                  <a:schemeClr val="tx2"/>
                </a:solidFill>
                <a:latin typeface="+mn-lt"/>
              </a:rPr>
              <a:t>].</a:t>
            </a:r>
            <a:endParaRPr lang="ro-RO" altLang="ro-RO" sz="2400" dirty="0">
              <a:solidFill>
                <a:schemeClr val="tx2"/>
              </a:solidFill>
              <a:latin typeface="+mn-lt"/>
            </a:endParaRPr>
          </a:p>
          <a:p>
            <a:pPr>
              <a:lnSpc>
                <a:spcPct val="100000"/>
              </a:lnSpc>
              <a:spcBef>
                <a:spcPts val="0"/>
              </a:spcBef>
              <a:spcAft>
                <a:spcPts val="1200"/>
              </a:spcAft>
            </a:pPr>
            <a:r>
              <a:rPr lang="ro-RO" altLang="ro-RO" sz="2400" dirty="0">
                <a:solidFill>
                  <a:schemeClr val="tx2"/>
                </a:solidFill>
                <a:latin typeface="+mn-lt"/>
              </a:rPr>
              <a:t>În acest moment la nivel mondial există două regiuni endemice, Afganistan și Pakistan. </a:t>
            </a:r>
            <a:r>
              <a:rPr lang="ro-RO" sz="2400" noProof="0" dirty="0">
                <a:solidFill>
                  <a:schemeClr val="tx2"/>
                </a:solidFill>
                <a:latin typeface="+mn-lt"/>
              </a:rPr>
              <a:t>În anul 2024, în Afganistan au fost raportate 25 de cazuri de poliomielită cu virusul sălbatic tip 1 (WPV1)</a:t>
            </a:r>
            <a:r>
              <a:rPr lang="en-US" altLang="ro-RO" sz="2400" dirty="0">
                <a:solidFill>
                  <a:schemeClr val="tx2"/>
                </a:solidFill>
                <a:latin typeface="+mn-lt"/>
              </a:rPr>
              <a:t>. </a:t>
            </a:r>
            <a:r>
              <a:rPr lang="ro-RO" sz="2400" noProof="0" dirty="0">
                <a:solidFill>
                  <a:schemeClr val="tx2"/>
                </a:solidFill>
                <a:latin typeface="+mn-lt"/>
              </a:rPr>
              <a:t>În anul 2023 au fost raportate 18 probe de mediu pozitive pentru WPV1. Potrivit Ministerului Sănătății din Afganistan, cazul inițial de poliomielita umană a fost detectat  în mai 2023</a:t>
            </a:r>
            <a:r>
              <a:rPr lang="en-US" altLang="ro-RO" sz="2400" dirty="0">
                <a:solidFill>
                  <a:schemeClr val="tx2"/>
                </a:solidFill>
                <a:latin typeface="+mn-lt"/>
              </a:rPr>
              <a:t>. </a:t>
            </a:r>
            <a:r>
              <a:rPr lang="ro-RO" sz="2400" noProof="0" dirty="0">
                <a:solidFill>
                  <a:schemeClr val="tx2"/>
                </a:solidFill>
                <a:latin typeface="+mn-lt"/>
              </a:rPr>
              <a:t>În anul  2023, a fost raportat un număr de 4 cazuri de poliomielita confirmate în provincia </a:t>
            </a:r>
            <a:r>
              <a:rPr lang="ro-RO" sz="2400" noProof="0" dirty="0" err="1">
                <a:solidFill>
                  <a:schemeClr val="tx2"/>
                </a:solidFill>
                <a:latin typeface="+mn-lt"/>
              </a:rPr>
              <a:t>Nangarhar</a:t>
            </a:r>
            <a:r>
              <a:rPr lang="en-US" altLang="ro-RO" sz="2400" dirty="0">
                <a:solidFill>
                  <a:schemeClr val="tx2"/>
                </a:solidFill>
                <a:latin typeface="+mn-lt"/>
              </a:rPr>
              <a:t>. </a:t>
            </a:r>
            <a:r>
              <a:rPr lang="ro-RO" sz="2400" noProof="0" dirty="0">
                <a:solidFill>
                  <a:schemeClr val="tx2"/>
                </a:solidFill>
                <a:latin typeface="+mn-lt"/>
              </a:rPr>
              <a:t>În anul 2022 au fost confirmați 2 pacienți cu poliomielită</a:t>
            </a:r>
            <a:r>
              <a:rPr lang="en-US" altLang="ro-RO" sz="2400" dirty="0">
                <a:solidFill>
                  <a:schemeClr val="tx2"/>
                </a:solidFill>
                <a:latin typeface="+mn-lt"/>
              </a:rPr>
              <a:t>, 4 </a:t>
            </a:r>
            <a:r>
              <a:rPr lang="ro-RO" sz="2400" noProof="0" dirty="0">
                <a:solidFill>
                  <a:schemeClr val="tx2"/>
                </a:solidFill>
                <a:latin typeface="+mn-lt"/>
              </a:rPr>
              <a:t>în anul </a:t>
            </a:r>
            <a:r>
              <a:rPr lang="en-US" altLang="ro-RO" sz="2400" dirty="0">
                <a:solidFill>
                  <a:schemeClr val="tx2"/>
                </a:solidFill>
                <a:latin typeface="+mn-lt"/>
              </a:rPr>
              <a:t>2021 </a:t>
            </a:r>
            <a:r>
              <a:rPr lang="ro-RO" sz="2400" noProof="0" dirty="0">
                <a:solidFill>
                  <a:schemeClr val="tx2"/>
                </a:solidFill>
                <a:latin typeface="+mn-lt"/>
              </a:rPr>
              <a:t>și</a:t>
            </a:r>
            <a:r>
              <a:rPr lang="en-US" altLang="ro-RO" sz="2400" dirty="0">
                <a:solidFill>
                  <a:schemeClr val="tx2"/>
                </a:solidFill>
                <a:latin typeface="+mn-lt"/>
              </a:rPr>
              <a:t> 56 </a:t>
            </a:r>
            <a:r>
              <a:rPr lang="ro-RO" sz="2400" noProof="0" dirty="0">
                <a:solidFill>
                  <a:schemeClr val="tx2"/>
                </a:solidFill>
                <a:latin typeface="+mn-lt"/>
              </a:rPr>
              <a:t>în anul </a:t>
            </a:r>
            <a:r>
              <a:rPr lang="en-US" altLang="ro-RO" sz="2400" dirty="0">
                <a:solidFill>
                  <a:schemeClr val="tx2"/>
                </a:solidFill>
                <a:latin typeface="+mn-lt"/>
              </a:rPr>
              <a:t>2020.</a:t>
            </a:r>
          </a:p>
          <a:p>
            <a:pPr>
              <a:lnSpc>
                <a:spcPct val="100000"/>
              </a:lnSpc>
              <a:spcBef>
                <a:spcPts val="0"/>
              </a:spcBef>
              <a:spcAft>
                <a:spcPts val="1200"/>
              </a:spcAft>
            </a:pPr>
            <a:r>
              <a:rPr lang="ro-RO" sz="2400" noProof="0" dirty="0">
                <a:solidFill>
                  <a:schemeClr val="tx2"/>
                </a:solidFill>
                <a:latin typeface="+mn-lt"/>
              </a:rPr>
              <a:t>În Pakistan, în anul 2024 au fost confirmate un număr de 68 de cazuri de boală cu WPV1, virus evidențiat și în numeroase probe de mediu. În perioada ianuarie 2023 iunie 2024, în Pakistan au fost raportate 14 cazuri de boală cu  WPV1, comparativ cu 21 de cazuri din ianuarie 2022 până în iunie 2023. În anul 2022, 20 de cazuri de WPV1 și 20 de cazuri de PAF au fost raportate în regiunea de sud </a:t>
            </a:r>
            <a:r>
              <a:rPr lang="en-US" altLang="ro-RO" sz="2400" dirty="0">
                <a:solidFill>
                  <a:schemeClr val="tx2"/>
                </a:solidFill>
                <a:latin typeface="+mn-lt"/>
              </a:rPr>
              <a:t>[</a:t>
            </a:r>
            <a:r>
              <a:rPr lang="ro-RO" altLang="ro-RO" sz="2400" dirty="0">
                <a:solidFill>
                  <a:schemeClr val="tx2"/>
                </a:solidFill>
                <a:latin typeface="+mn-lt"/>
              </a:rPr>
              <a:t>18</a:t>
            </a:r>
            <a:r>
              <a:rPr lang="en-US" altLang="ro-RO" sz="2400" dirty="0">
                <a:solidFill>
                  <a:schemeClr val="tx2"/>
                </a:solidFill>
                <a:latin typeface="+mn-lt"/>
              </a:rPr>
              <a:t>].</a:t>
            </a:r>
          </a:p>
          <a:p>
            <a:pPr>
              <a:lnSpc>
                <a:spcPct val="100000"/>
              </a:lnSpc>
              <a:spcBef>
                <a:spcPts val="0"/>
              </a:spcBef>
              <a:spcAft>
                <a:spcPts val="1200"/>
              </a:spcAft>
            </a:pPr>
            <a:r>
              <a:rPr lang="ro-RO" sz="2400" noProof="0" dirty="0">
                <a:solidFill>
                  <a:schemeClr val="tx2"/>
                </a:solidFill>
                <a:latin typeface="+mn-lt"/>
              </a:rPr>
              <a:t>În Africa, Ministerul Sănătății din Kenya a anunțat, la 1 octombrie 2024, un număr de 5 cazuri de poliomielită confirmate și a fost raportat un eșantion pozitiv de supraveghere a mediului în </a:t>
            </a:r>
            <a:r>
              <a:rPr lang="ro-RO" sz="2400" noProof="0" dirty="0" err="1">
                <a:solidFill>
                  <a:schemeClr val="tx2"/>
                </a:solidFill>
                <a:latin typeface="+mn-lt"/>
              </a:rPr>
              <a:t>Kamukunji</a:t>
            </a:r>
            <a:r>
              <a:rPr lang="ro-RO" sz="2400" noProof="0" dirty="0">
                <a:solidFill>
                  <a:schemeClr val="tx2"/>
                </a:solidFill>
                <a:latin typeface="+mn-lt"/>
              </a:rPr>
              <a:t>, Nairobi. În iunie 2024, Somalia a lansat o campanie semnificativă de vaccinare împotriva poliomielitei pentru copii. Pe 24 mai 2024, Angola a raportat cazuri de PAF și probe pozitive de mediu pentru virusul poliomielitic. Pe 14 mai 2024, a fost anunțată închiderea focarelor cu virus </a:t>
            </a:r>
            <a:r>
              <a:rPr lang="ro-RO" sz="2400" noProof="0" dirty="0" err="1">
                <a:solidFill>
                  <a:schemeClr val="tx2"/>
                </a:solidFill>
                <a:latin typeface="+mn-lt"/>
              </a:rPr>
              <a:t>polio</a:t>
            </a:r>
            <a:r>
              <a:rPr lang="ro-RO" sz="2400" noProof="0" dirty="0">
                <a:solidFill>
                  <a:schemeClr val="tx2"/>
                </a:solidFill>
                <a:latin typeface="+mn-lt"/>
              </a:rPr>
              <a:t> sălbatic tip 1 din Malawi și Mozambic. Peste 100 de milioane de doze de vaccin au fost administrate în zonele cele mai expuse riscului. Zimbabwe a vaccinat peste 4 milioane de copii împotriva poliomielitei în februarie 2024, după ce autoritățile sanitare au detectat trei cazuri cauzate de virusul vaccinal care a suferit mutații </a:t>
            </a:r>
            <a:r>
              <a:rPr lang="en-US" altLang="ro-RO" sz="2400" dirty="0">
                <a:solidFill>
                  <a:schemeClr val="tx2"/>
                </a:solidFill>
                <a:latin typeface="+mn-lt"/>
              </a:rPr>
              <a:t>[</a:t>
            </a:r>
            <a:r>
              <a:rPr lang="ro-RO" altLang="ro-RO" sz="2400" dirty="0">
                <a:solidFill>
                  <a:schemeClr val="tx2"/>
                </a:solidFill>
                <a:latin typeface="+mn-lt"/>
              </a:rPr>
              <a:t>18</a:t>
            </a:r>
            <a:r>
              <a:rPr lang="en-US" altLang="ro-RO" sz="2400" dirty="0">
                <a:solidFill>
                  <a:schemeClr val="tx2"/>
                </a:solidFill>
                <a:latin typeface="+mn-lt"/>
              </a:rPr>
              <a:t>, </a:t>
            </a:r>
            <a:r>
              <a:rPr lang="ro-RO" altLang="ro-RO" sz="2400" dirty="0">
                <a:solidFill>
                  <a:schemeClr val="tx2"/>
                </a:solidFill>
                <a:latin typeface="+mn-lt"/>
              </a:rPr>
              <a:t>19</a:t>
            </a:r>
            <a:r>
              <a:rPr lang="en-US" altLang="ro-RO" sz="2400" dirty="0">
                <a:solidFill>
                  <a:schemeClr val="tx2"/>
                </a:solidFill>
                <a:latin typeface="+mn-lt"/>
              </a:rPr>
              <a:t>, </a:t>
            </a:r>
            <a:r>
              <a:rPr lang="ro-RO" altLang="ro-RO" sz="2400" dirty="0">
                <a:solidFill>
                  <a:schemeClr val="tx2"/>
                </a:solidFill>
                <a:latin typeface="+mn-lt"/>
              </a:rPr>
              <a:t>20</a:t>
            </a:r>
            <a:r>
              <a:rPr lang="en-US" altLang="ro-RO" sz="2400" dirty="0">
                <a:solidFill>
                  <a:schemeClr val="tx2"/>
                </a:solidFill>
                <a:latin typeface="+mn-lt"/>
              </a:rPr>
              <a:t>].</a:t>
            </a:r>
          </a:p>
          <a:p>
            <a:pPr>
              <a:lnSpc>
                <a:spcPct val="100000"/>
              </a:lnSpc>
              <a:spcBef>
                <a:spcPts val="0"/>
              </a:spcBef>
              <a:spcAft>
                <a:spcPts val="1200"/>
              </a:spcAft>
            </a:pPr>
            <a:r>
              <a:rPr lang="ro-RO" sz="2400" noProof="0" dirty="0">
                <a:solidFill>
                  <a:schemeClr val="tx2"/>
                </a:solidFill>
                <a:latin typeface="+mn-lt"/>
              </a:rPr>
              <a:t>La nivel european conform datelor ECDC, virusul </a:t>
            </a:r>
            <a:r>
              <a:rPr lang="ro-RO" sz="2400" dirty="0">
                <a:solidFill>
                  <a:schemeClr val="tx2"/>
                </a:solidFill>
                <a:latin typeface="+mn-lt"/>
              </a:rPr>
              <a:t>p</a:t>
            </a:r>
            <a:r>
              <a:rPr lang="ro-RO" sz="2400" noProof="0" dirty="0" err="1">
                <a:solidFill>
                  <a:schemeClr val="tx2"/>
                </a:solidFill>
                <a:latin typeface="+mn-lt"/>
              </a:rPr>
              <a:t>olio</a:t>
            </a:r>
            <a:r>
              <a:rPr lang="ro-RO" sz="2400" noProof="0" dirty="0">
                <a:solidFill>
                  <a:schemeClr val="tx2"/>
                </a:solidFill>
                <a:latin typeface="+mn-lt"/>
              </a:rPr>
              <a:t> (</a:t>
            </a:r>
            <a:r>
              <a:rPr lang="ro-RO" sz="2400" noProof="0" dirty="0" err="1">
                <a:solidFill>
                  <a:schemeClr val="tx2"/>
                </a:solidFill>
                <a:latin typeface="+mn-lt"/>
              </a:rPr>
              <a:t>serotip</a:t>
            </a:r>
            <a:r>
              <a:rPr lang="ro-RO" sz="2400" noProof="0" dirty="0">
                <a:solidFill>
                  <a:schemeClr val="tx2"/>
                </a:solidFill>
                <a:latin typeface="+mn-lt"/>
              </a:rPr>
              <a:t> 2) a fost detectat în anul 2024 în apele menajere din Germania, Spania, Polonia și Regatul Unit. Ultimele cazuri de boală în Polonia au fost raportate în anul 1982 și 1984</a:t>
            </a:r>
            <a:r>
              <a:rPr lang="en-US" altLang="ro-RO" sz="2400" dirty="0">
                <a:solidFill>
                  <a:schemeClr val="tx2"/>
                </a:solidFill>
                <a:latin typeface="+mn-lt"/>
              </a:rPr>
              <a:t> [</a:t>
            </a:r>
            <a:r>
              <a:rPr lang="ro-RO" altLang="ro-RO" sz="2400" dirty="0">
                <a:solidFill>
                  <a:schemeClr val="tx2"/>
                </a:solidFill>
                <a:latin typeface="+mn-lt"/>
              </a:rPr>
              <a:t>21</a:t>
            </a:r>
            <a:r>
              <a:rPr lang="en-US" altLang="ro-RO" sz="2400" dirty="0">
                <a:solidFill>
                  <a:schemeClr val="tx2"/>
                </a:solidFill>
                <a:latin typeface="+mn-lt"/>
              </a:rPr>
              <a:t>].</a:t>
            </a:r>
          </a:p>
          <a:p>
            <a:pPr>
              <a:lnSpc>
                <a:spcPct val="100000"/>
              </a:lnSpc>
              <a:spcBef>
                <a:spcPts val="0"/>
              </a:spcBef>
              <a:spcAft>
                <a:spcPts val="1200"/>
              </a:spcAft>
            </a:pPr>
            <a:r>
              <a:rPr lang="ro-RO" sz="2400" noProof="0" dirty="0">
                <a:solidFill>
                  <a:schemeClr val="tx2"/>
                </a:solidFill>
                <a:latin typeface="+mn-lt"/>
              </a:rPr>
              <a:t>În anul 2024 numărul de cazuri de poliomielită la nivel mondial a scăzut cu 40% față de anul 2023 și cu aproape 80% față de anul 2020. Aceasta este o tendință promițătoare care trebuie menținută prin vaccinare </a:t>
            </a:r>
            <a:r>
              <a:rPr lang="en-US" altLang="ro-RO" sz="2400" dirty="0">
                <a:solidFill>
                  <a:schemeClr val="tx2"/>
                </a:solidFill>
                <a:latin typeface="+mn-lt"/>
              </a:rPr>
              <a:t>[</a:t>
            </a:r>
            <a:r>
              <a:rPr lang="ro-RO" altLang="ro-RO" sz="2400" dirty="0">
                <a:solidFill>
                  <a:schemeClr val="tx2"/>
                </a:solidFill>
                <a:latin typeface="+mn-lt"/>
              </a:rPr>
              <a:t>19</a:t>
            </a:r>
            <a:r>
              <a:rPr lang="en-US" altLang="ro-RO" sz="2400" dirty="0">
                <a:solidFill>
                  <a:schemeClr val="tx2"/>
                </a:solidFill>
                <a:latin typeface="+mn-lt"/>
              </a:rPr>
              <a:t>].</a:t>
            </a:r>
          </a:p>
          <a:p>
            <a:pPr>
              <a:lnSpc>
                <a:spcPct val="100000"/>
              </a:lnSpc>
              <a:spcBef>
                <a:spcPts val="0"/>
              </a:spcBef>
              <a:spcAft>
                <a:spcPts val="1200"/>
              </a:spcAft>
            </a:pPr>
            <a:r>
              <a:rPr lang="ro-RO" sz="2400" noProof="0" dirty="0">
                <a:solidFill>
                  <a:schemeClr val="tx2"/>
                </a:solidFill>
                <a:latin typeface="+mn-lt"/>
              </a:rPr>
              <a:t>La ora actuală având în vedere situația conflictuală din Ucraina, instabilitatea </a:t>
            </a:r>
            <a:r>
              <a:rPr lang="ro-RO" sz="2400" noProof="0" dirty="0" err="1">
                <a:solidFill>
                  <a:schemeClr val="tx2"/>
                </a:solidFill>
                <a:latin typeface="+mn-lt"/>
              </a:rPr>
              <a:t>socio</a:t>
            </a:r>
            <a:r>
              <a:rPr lang="ro-RO" sz="2400" noProof="0" dirty="0">
                <a:solidFill>
                  <a:schemeClr val="tx2"/>
                </a:solidFill>
                <a:latin typeface="+mn-lt"/>
              </a:rPr>
              <a:t>-economică la nivel global precum și identificarea în anul 2024 a virusului poliomielitic în apele menajere la nivelul mai multor state europene, se recomandă recuperarea copiilor nevaccinați anterior, creșterea acoperirii vaccinale și respectarea tuturor metodelor de prevenție recomandate de către autoritățile sanitare </a:t>
            </a:r>
            <a:r>
              <a:rPr lang="en-US" altLang="ro-RO" sz="2400" dirty="0">
                <a:solidFill>
                  <a:schemeClr val="tx2"/>
                </a:solidFill>
                <a:latin typeface="+mn-lt"/>
              </a:rPr>
              <a:t>[</a:t>
            </a:r>
            <a:r>
              <a:rPr lang="ro-RO" altLang="ro-RO" sz="2400" dirty="0">
                <a:solidFill>
                  <a:schemeClr val="tx2"/>
                </a:solidFill>
                <a:latin typeface="+mn-lt"/>
              </a:rPr>
              <a:t>17</a:t>
            </a:r>
            <a:r>
              <a:rPr lang="en-US" altLang="ro-RO" sz="2400" dirty="0">
                <a:solidFill>
                  <a:schemeClr val="tx2"/>
                </a:solidFill>
                <a:latin typeface="+mn-lt"/>
              </a:rPr>
              <a:t>].</a:t>
            </a:r>
          </a:p>
        </p:txBody>
      </p:sp>
      <p:sp>
        <p:nvSpPr>
          <p:cNvPr id="25604" name="Slide Number Placeholder 3">
            <a:extLst>
              <a:ext uri="{FF2B5EF4-FFF2-40B4-BE49-F238E27FC236}">
                <a16:creationId xmlns:a16="http://schemas.microsoft.com/office/drawing/2014/main" id="{B45D6BD5-2E8F-DC28-1E43-7BAADB879146}"/>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10BAE720-4E25-4A31-B5DA-695C47BF6672}" type="slidenum">
              <a:rPr kumimoji="0" lang="ro-RO" altLang="en-US"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9</a:t>
            </a:fld>
            <a:endParaRPr kumimoji="0" lang="ro-RO" altLang="en-US" sz="2900" b="1" i="0" u="none" strike="noStrike" kern="1200" cap="none" spc="0" normalizeH="0" baseline="0" noProof="0">
              <a:ln>
                <a:noFill/>
              </a:ln>
              <a:solidFill>
                <a:prstClr val="white"/>
              </a:solidFill>
              <a:effectLst/>
              <a:uLnTx/>
              <a:uFillTx/>
              <a:latin typeface="Calibri" panose="020F0502020204030204" pitchFamily="34" charset="0"/>
              <a:ea typeface="+mn-ea"/>
              <a:cs typeface="+mn-cs"/>
            </a:endParaRPr>
          </a:p>
        </p:txBody>
      </p:sp>
      <p:sp>
        <p:nvSpPr>
          <p:cNvPr id="4" name="TextBox 3">
            <a:extLst>
              <a:ext uri="{FF2B5EF4-FFF2-40B4-BE49-F238E27FC236}">
                <a16:creationId xmlns:a16="http://schemas.microsoft.com/office/drawing/2014/main" id="{7F5C9CC0-B6F7-1C56-A792-6B7A4F5ADF0A}"/>
              </a:ext>
            </a:extLst>
          </p:cNvPr>
          <p:cNvSpPr txBox="1"/>
          <p:nvPr/>
        </p:nvSpPr>
        <p:spPr>
          <a:xfrm>
            <a:off x="2308225" y="11437028"/>
            <a:ext cx="18784220" cy="2031325"/>
          </a:xfrm>
          <a:prstGeom prst="rect">
            <a:avLst/>
          </a:prstGeom>
          <a:noFill/>
        </p:spPr>
        <p:txBody>
          <a:bodyPr wrap="square" rtlCol="0">
            <a:spAutoFit/>
          </a:bodyPr>
          <a:lstStyle/>
          <a:p>
            <a:r>
              <a:rPr lang="ro-RO" dirty="0"/>
              <a:t>Surse:</a:t>
            </a:r>
          </a:p>
          <a:p>
            <a:r>
              <a:rPr lang="ro-RO" dirty="0"/>
              <a:t>16. Doina </a:t>
            </a:r>
            <a:r>
              <a:rPr lang="ro-RO" dirty="0" err="1"/>
              <a:t>Azoicăi</a:t>
            </a:r>
            <a:r>
              <a:rPr lang="ro-RO" dirty="0"/>
              <a:t>. Îndreptar de vaccinare în cabinetul medicului de familie. Editura a II-a, Editura medicală </a:t>
            </a:r>
            <a:r>
              <a:rPr lang="ro-RO" dirty="0" err="1"/>
              <a:t>Amaltea</a:t>
            </a:r>
            <a:r>
              <a:rPr lang="ro-RO" dirty="0"/>
              <a:t>, București, 2023: 126-132</a:t>
            </a:r>
            <a:br>
              <a:rPr lang="ro-RO" dirty="0"/>
            </a:br>
            <a:r>
              <a:rPr lang="ro-RO" dirty="0"/>
              <a:t>17. CNSCNT, www.cnscbt.ro/index.php/polio</a:t>
            </a:r>
            <a:br>
              <a:rPr lang="ro-RO" dirty="0"/>
            </a:br>
            <a:r>
              <a:rPr lang="ro-RO" dirty="0"/>
              <a:t>18. OMS, www.who.int/news/item/25-08-2023-statement-of-the-thirty-sixth-meeting-of-the-polio-ihr-emergency-committee#:~:text=Conclusion,for%20a%20further%20three%20months.</a:t>
            </a:r>
            <a:br>
              <a:rPr lang="ro-RO" dirty="0"/>
            </a:br>
            <a:r>
              <a:rPr lang="ro-RO" dirty="0"/>
              <a:t>19. www.polioeradication.org/</a:t>
            </a:r>
            <a:br>
              <a:rPr lang="ro-RO" dirty="0"/>
            </a:br>
            <a:r>
              <a:rPr lang="ro-RO" dirty="0"/>
              <a:t>20. </a:t>
            </a:r>
            <a:r>
              <a:rPr lang="ro-RO" dirty="0" err="1"/>
              <a:t>Ministry</a:t>
            </a:r>
            <a:r>
              <a:rPr lang="ro-RO" dirty="0"/>
              <a:t> of </a:t>
            </a:r>
            <a:r>
              <a:rPr lang="ro-RO" dirty="0" err="1"/>
              <a:t>Health</a:t>
            </a:r>
            <a:r>
              <a:rPr lang="ro-RO" dirty="0"/>
              <a:t> Kenya, www.health.go.ke/polio-vaccination-campaign-cover-none-high-risk-counties</a:t>
            </a:r>
            <a:br>
              <a:rPr lang="ro-RO" dirty="0"/>
            </a:br>
            <a:r>
              <a:rPr lang="ro-RO" dirty="0"/>
              <a:t>21. ECDC, www.ecdc.europa.eu/en/publications-data/polio-dashboard</a:t>
            </a:r>
          </a:p>
        </p:txBody>
      </p:sp>
    </p:spTree>
  </p:cSld>
  <p:clrMapOvr>
    <a:masterClrMapping/>
  </p:clrMapOvr>
</p:sld>
</file>

<file path=ppt/theme/theme1.xml><?xml version="1.0" encoding="utf-8"?>
<a:theme xmlns:a="http://schemas.openxmlformats.org/drawingml/2006/main" name="Office Theme">
  <a:themeElements>
    <a:clrScheme name="INSP">
      <a:dk1>
        <a:srgbClr val="6D6D6D"/>
      </a:dk1>
      <a:lt1>
        <a:sysClr val="window" lastClr="FFFFFF"/>
      </a:lt1>
      <a:dk2>
        <a:srgbClr val="262262"/>
      </a:dk2>
      <a:lt2>
        <a:srgbClr val="949598"/>
      </a:lt2>
      <a:accent1>
        <a:srgbClr val="01B69B"/>
      </a:accent1>
      <a:accent2>
        <a:srgbClr val="E41D48"/>
      </a:accent2>
      <a:accent3>
        <a:srgbClr val="FDC24E"/>
      </a:accent3>
      <a:accent4>
        <a:srgbClr val="00B9F2"/>
      </a:accent4>
      <a:accent5>
        <a:srgbClr val="FFFFFF"/>
      </a:accent5>
      <a:accent6>
        <a:srgbClr val="FFFFFF"/>
      </a:accent6>
      <a:hlink>
        <a:srgbClr val="00B9F2"/>
      </a:hlink>
      <a:folHlink>
        <a:srgbClr val="C00000"/>
      </a:folHlink>
    </a:clrScheme>
    <a:fontScheme name="Office 2007 - 2010">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2.xml><?xml version="1.0" encoding="utf-8"?>
<a:theme xmlns:a="http://schemas.openxmlformats.org/drawingml/2006/main" name="1_Office Theme">
  <a:themeElements>
    <a:clrScheme name="INSP">
      <a:dk1>
        <a:srgbClr val="6D6D6D"/>
      </a:dk1>
      <a:lt1>
        <a:sysClr val="window" lastClr="FFFFFF"/>
      </a:lt1>
      <a:dk2>
        <a:srgbClr val="262262"/>
      </a:dk2>
      <a:lt2>
        <a:srgbClr val="949598"/>
      </a:lt2>
      <a:accent1>
        <a:srgbClr val="01B69B"/>
      </a:accent1>
      <a:accent2>
        <a:srgbClr val="E41D48"/>
      </a:accent2>
      <a:accent3>
        <a:srgbClr val="FDC24E"/>
      </a:accent3>
      <a:accent4>
        <a:srgbClr val="00B9F2"/>
      </a:accent4>
      <a:accent5>
        <a:srgbClr val="FFFFFF"/>
      </a:accent5>
      <a:accent6>
        <a:srgbClr val="FFFFFF"/>
      </a:accent6>
      <a:hlink>
        <a:srgbClr val="00B9F2"/>
      </a:hlink>
      <a:folHlink>
        <a:srgbClr val="C00000"/>
      </a:folHlink>
    </a:clrScheme>
    <a:fontScheme name="Office 2007 - 2010">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2013 - 2022 Theme</Template>
  <TotalTime>1990</TotalTime>
  <Words>5880</Words>
  <Application>Microsoft Office PowerPoint</Application>
  <PresentationFormat>Custom</PresentationFormat>
  <Paragraphs>244</Paragraphs>
  <Slides>26</Slides>
  <Notes>1</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26</vt:i4>
      </vt:variant>
    </vt:vector>
  </HeadingPairs>
  <TitlesOfParts>
    <vt:vector size="32" baseType="lpstr">
      <vt:lpstr>Arial</vt:lpstr>
      <vt:lpstr>Calibri</vt:lpstr>
      <vt:lpstr>Calibri Light</vt:lpstr>
      <vt:lpstr>Times New Roman</vt:lpstr>
      <vt:lpstr>Office Theme</vt:lpstr>
      <vt:lpstr>1_Office Theme</vt:lpstr>
      <vt:lpstr>CAMPANIA NAȚIONALĂ  DE PROMOVARE A VACCINĂRII  „COPIL VACCINAT: COPIL PROTEJAT!” </vt:lpstr>
      <vt:lpstr>PowerPoint Presentation</vt:lpstr>
      <vt:lpstr>BOLI CARE POT FI PREVENITE  PRIN VACCINARE</vt:lpstr>
      <vt:lpstr>TUBERCULOZA (TB)</vt:lpstr>
      <vt:lpstr>HEPATITA VIRALĂ CU VIRUS B</vt:lpstr>
      <vt:lpstr>DIFTERIA</vt:lpstr>
      <vt:lpstr>TETANOSUL</vt:lpstr>
      <vt:lpstr>TUSEA CONVULSIVĂ</vt:lpstr>
      <vt:lpstr>POLIOMIELITA</vt:lpstr>
      <vt:lpstr>INFECȚIA CU HAEMOPHILUS INFLUENZAE TIP B</vt:lpstr>
      <vt:lpstr>BOALA PNEUMOCOCICĂ</vt:lpstr>
      <vt:lpstr>RUJEOLA</vt:lpstr>
      <vt:lpstr>INFECȚIA URLIANĂ (OREIONUL)</vt:lpstr>
      <vt:lpstr>RUBEOLA</vt:lpstr>
      <vt:lpstr>Tema campaniei:   Promovarea vaccinurilor din  Calendarul Național de Vaccinare    </vt:lpstr>
      <vt:lpstr>Sloganul campaniei:   COPIL VACCINAT: COPIL PROTEJAT!    </vt:lpstr>
      <vt:lpstr>PowerPoint Presentation</vt:lpstr>
      <vt:lpstr>Perioada de derulare a campaniei  CAMPANIA NAȚIONALĂ DE PROMOVARE A VACCINĂRII  martie-aprilie 2025</vt:lpstr>
      <vt:lpstr>Mesajele cheie ale campaniei</vt:lpstr>
      <vt:lpstr>GRUPURI ȚINTĂ:</vt:lpstr>
      <vt:lpstr>ACTIVITĂȚI </vt:lpstr>
      <vt:lpstr>PARTENERI</vt:lpstr>
      <vt:lpstr>Indicatori de monitorizare și de evaluare</vt:lpstr>
      <vt:lpstr>Raportarea activităților realizate în campanie</vt:lpstr>
      <vt:lpstr>Raportarea activităților realizate în campanie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Mihai Parpalea</dc:creator>
  <cp:lastModifiedBy>Ion-Petru Milos</cp:lastModifiedBy>
  <cp:revision>99</cp:revision>
  <cp:lastPrinted>2024-02-08T07:45:05Z</cp:lastPrinted>
  <dcterms:created xsi:type="dcterms:W3CDTF">2023-11-15T14:24:45Z</dcterms:created>
  <dcterms:modified xsi:type="dcterms:W3CDTF">2025-02-11T12:20:13Z</dcterms:modified>
</cp:coreProperties>
</file>